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comments/comment4.xml" ContentType="application/vnd.openxmlformats-officedocument.presentationml.comments+xml"/>
  <Override PartName="/ppt/notesSlides/notesSlide1.xml" ContentType="application/vnd.openxmlformats-officedocument.presentationml.notesSlide+xml"/>
  <Override PartName="/ppt/comments/comment5.xml" ContentType="application/vnd.openxmlformats-officedocument.presentationml.comments+xml"/>
  <Override PartName="/ppt/comments/comment6.xml" ContentType="application/vnd.openxmlformats-officedocument.presentationml.comments+xml"/>
  <Override PartName="/ppt/comments/comment7.xml" ContentType="application/vnd.openxmlformats-officedocument.presentationml.comments+xml"/>
  <Override PartName="/ppt/comments/comment8.xml" ContentType="application/vnd.openxmlformats-officedocument.presentationml.comments+xml"/>
  <Override PartName="/ppt/comments/comment9.xml" ContentType="application/vnd.openxmlformats-officedocument.presentationml.comments+xml"/>
  <Override PartName="/ppt/comments/comment10.xml" ContentType="application/vnd.openxmlformats-officedocument.presentationml.comment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omments/comment11.xml" ContentType="application/vnd.openxmlformats-officedocument.presentationml.comments+xml"/>
  <Override PartName="/ppt/comments/comment12.xml" ContentType="application/vnd.openxmlformats-officedocument.presentationml.comments+xml"/>
  <Override PartName="/ppt/comments/comment13.xml" ContentType="application/vnd.openxmlformats-officedocument.presentationml.comments+xml"/>
  <Override PartName="/ppt/comments/comment14.xml" ContentType="application/vnd.openxmlformats-officedocument.presentationml.comments+xml"/>
  <Override PartName="/ppt/comments/comment15.xml" ContentType="application/vnd.openxmlformats-officedocument.presentationml.comments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4098" r:id="rId2"/>
  </p:sldMasterIdLst>
  <p:notesMasterIdLst>
    <p:notesMasterId r:id="rId30"/>
  </p:notesMasterIdLst>
  <p:handoutMasterIdLst>
    <p:handoutMasterId r:id="rId31"/>
  </p:handoutMasterIdLst>
  <p:sldIdLst>
    <p:sldId id="280" r:id="rId3"/>
    <p:sldId id="282" r:id="rId4"/>
    <p:sldId id="289" r:id="rId5"/>
    <p:sldId id="298" r:id="rId6"/>
    <p:sldId id="291" r:id="rId7"/>
    <p:sldId id="302" r:id="rId8"/>
    <p:sldId id="303" r:id="rId9"/>
    <p:sldId id="301" r:id="rId10"/>
    <p:sldId id="299" r:id="rId11"/>
    <p:sldId id="300" r:id="rId12"/>
    <p:sldId id="297" r:id="rId13"/>
    <p:sldId id="294" r:id="rId14"/>
    <p:sldId id="305" r:id="rId15"/>
    <p:sldId id="307" r:id="rId16"/>
    <p:sldId id="306" r:id="rId17"/>
    <p:sldId id="314" r:id="rId18"/>
    <p:sldId id="292" r:id="rId19"/>
    <p:sldId id="290" r:id="rId20"/>
    <p:sldId id="312" r:id="rId21"/>
    <p:sldId id="295" r:id="rId22"/>
    <p:sldId id="315" r:id="rId23"/>
    <p:sldId id="296" r:id="rId24"/>
    <p:sldId id="308" r:id="rId25"/>
    <p:sldId id="309" r:id="rId26"/>
    <p:sldId id="310" r:id="rId27"/>
    <p:sldId id="316" r:id="rId28"/>
    <p:sldId id="311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4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577" autoAdjust="0"/>
    <p:restoredTop sz="94660"/>
  </p:normalViewPr>
  <p:slideViewPr>
    <p:cSldViewPr snapToGrid="0">
      <p:cViewPr varScale="1">
        <p:scale>
          <a:sx n="57" d="100"/>
          <a:sy n="57" d="100"/>
        </p:scale>
        <p:origin x="192" y="4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47" d="100"/>
          <a:sy n="47" d="100"/>
        </p:scale>
        <p:origin x="3036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commentAuthors" Target="commentAuthor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notesMaster" Target="notesMasters/notesMaster1.xml"/><Relationship Id="rId35" Type="http://schemas.openxmlformats.org/officeDocument/2006/relationships/theme" Target="theme/theme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5-04-26T16:43:01.339" idx="26">
    <p:pos x="10" y="10"/>
    <p:text>..maybe ask questions?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10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5-04-26T16:15:05.810" idx="35">
    <p:pos x="10" y="10"/>
    <p:text>chelsea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1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5-04-26T16:17:37.096" idx="36">
    <p:pos x="10" y="10"/>
    <p:text>chris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1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5-04-26T16:23:40.018" idx="37">
    <p:pos x="10" y="10"/>
    <p:text>Chris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1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5-04-26T16:23:09.617" idx="38">
    <p:pos x="10" y="10"/>
    <p:text>chris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1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5-04-26T16:22:57.442" idx="39">
    <p:pos x="10" y="10"/>
    <p:text>chris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1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5-04-26T16:23:01.218" idx="40">
    <p:pos x="10" y="10"/>
    <p:text>chris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5-04-26T16:12:45.911" idx="27">
    <p:pos x="10" y="10"/>
    <p:text>Me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5-04-26T16:12:59.074" idx="28">
    <p:pos x="10" y="10"/>
    <p:text>Me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5-04-26T16:13:11.713" idx="29">
    <p:pos x="10" y="10"/>
    <p:text>me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5-04-26T16:13:31.065" idx="30">
    <p:pos x="10" y="10"/>
    <p:text>chris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5-04-26T16:13:37.571" idx="31">
    <p:pos x="10" y="10"/>
    <p:text>chris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5-04-26T16:13:47.481" idx="32">
    <p:pos x="10" y="10"/>
    <p:text>chris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5-04-26T16:14:17.298" idx="33">
    <p:pos x="10" y="10"/>
    <p:text>chelsea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5-04-26T16:15:35.831" idx="34">
    <p:pos x="10" y="10"/>
    <p:text>chelsea</p:text>
    <p:extLst>
      <p:ext uri="{C676402C-5697-4E1C-873F-D02D1690AC5C}">
        <p15:threadingInfo xmlns:p15="http://schemas.microsoft.com/office/powerpoint/2012/main" timeZoneBias="180"/>
      </p:ext>
    </p:extLs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867C7DA-CC2F-4A01-BC3B-1785A2A241FE}" type="doc">
      <dgm:prSet loTypeId="urn:microsoft.com/office/officeart/2005/8/layout/orgChart1" loCatId="hierarchy" qsTypeId="urn:microsoft.com/office/officeart/2005/8/quickstyle/simple4" qsCatId="simple" csTypeId="urn:microsoft.com/office/officeart/2005/8/colors/accent2_2" csCatId="accent2" phldr="1"/>
      <dgm:spPr/>
      <dgm:t>
        <a:bodyPr/>
        <a:lstStyle/>
        <a:p>
          <a:endParaRPr lang="en-CA"/>
        </a:p>
      </dgm:t>
    </dgm:pt>
    <dgm:pt modelId="{7CFACB23-E3D7-415C-A463-FD31EEA5C9D1}">
      <dgm:prSet phldrT="[Text]" custT="1"/>
      <dgm:spPr/>
      <dgm:t>
        <a:bodyPr/>
        <a:lstStyle/>
        <a:p>
          <a:r>
            <a:rPr lang="en-CA" sz="2000" dirty="0">
              <a:solidFill>
                <a:schemeClr val="tx1"/>
              </a:solidFill>
            </a:rPr>
            <a:t>Chelsea Ferguson</a:t>
          </a:r>
        </a:p>
        <a:p>
          <a:r>
            <a:rPr lang="en-CA" sz="2000" dirty="0">
              <a:solidFill>
                <a:schemeClr val="tx1"/>
              </a:solidFill>
            </a:rPr>
            <a:t> [Chief Executive Officer]</a:t>
          </a:r>
        </a:p>
      </dgm:t>
    </dgm:pt>
    <dgm:pt modelId="{4720201B-E73E-41B2-B776-DD23B683FA36}" type="parTrans" cxnId="{155BFF32-D036-4BF8-A008-1676A25CD501}">
      <dgm:prSet/>
      <dgm:spPr/>
      <dgm:t>
        <a:bodyPr/>
        <a:lstStyle/>
        <a:p>
          <a:endParaRPr lang="en-CA"/>
        </a:p>
      </dgm:t>
    </dgm:pt>
    <dgm:pt modelId="{52CA4E7A-8F59-41E0-B3B4-83A7DD0152B6}" type="sibTrans" cxnId="{155BFF32-D036-4BF8-A008-1676A25CD501}">
      <dgm:prSet/>
      <dgm:spPr/>
      <dgm:t>
        <a:bodyPr/>
        <a:lstStyle/>
        <a:p>
          <a:endParaRPr lang="en-CA"/>
        </a:p>
      </dgm:t>
    </dgm:pt>
    <dgm:pt modelId="{19938850-2A12-432D-8AF7-8C9C065B3386}" type="asst">
      <dgm:prSet phldrT="[Text]" custT="1"/>
      <dgm:spPr/>
      <dgm:t>
        <a:bodyPr/>
        <a:lstStyle/>
        <a:p>
          <a:r>
            <a:rPr lang="en-CA" sz="2000" dirty="0">
              <a:solidFill>
                <a:schemeClr val="tx1"/>
              </a:solidFill>
            </a:rPr>
            <a:t>Christopher </a:t>
          </a:r>
          <a:r>
            <a:rPr lang="en-CA" sz="2000" dirty="0" err="1">
              <a:solidFill>
                <a:schemeClr val="tx1"/>
              </a:solidFill>
            </a:rPr>
            <a:t>Sigouin</a:t>
          </a:r>
          <a:endParaRPr lang="en-CA" sz="2000" dirty="0">
            <a:solidFill>
              <a:schemeClr val="tx1"/>
            </a:solidFill>
          </a:endParaRPr>
        </a:p>
        <a:p>
          <a:r>
            <a:rPr lang="en-CA" sz="2000" dirty="0" smtClean="0">
              <a:solidFill>
                <a:schemeClr val="tx1"/>
              </a:solidFill>
            </a:rPr>
            <a:t> [Chief Operating Officer]</a:t>
          </a:r>
          <a:endParaRPr lang="en-CA" sz="2000" dirty="0">
            <a:solidFill>
              <a:schemeClr val="tx1"/>
            </a:solidFill>
          </a:endParaRPr>
        </a:p>
      </dgm:t>
    </dgm:pt>
    <dgm:pt modelId="{7D3B3272-AF6E-4885-8A57-4F3ADABCE686}" type="parTrans" cxnId="{DFE7861D-C08F-4978-B566-A9D1C1DB624B}">
      <dgm:prSet/>
      <dgm:spPr/>
      <dgm:t>
        <a:bodyPr/>
        <a:lstStyle/>
        <a:p>
          <a:endParaRPr lang="en-CA">
            <a:solidFill>
              <a:schemeClr val="tx1"/>
            </a:solidFill>
          </a:endParaRPr>
        </a:p>
      </dgm:t>
    </dgm:pt>
    <dgm:pt modelId="{DA7417F0-4473-4AD6-A082-BF354CA458DE}" type="sibTrans" cxnId="{DFE7861D-C08F-4978-B566-A9D1C1DB624B}">
      <dgm:prSet/>
      <dgm:spPr/>
      <dgm:t>
        <a:bodyPr/>
        <a:lstStyle/>
        <a:p>
          <a:endParaRPr lang="en-CA"/>
        </a:p>
      </dgm:t>
    </dgm:pt>
    <dgm:pt modelId="{F1DB6542-7F0A-4634-8B0D-74B3474C99B2}">
      <dgm:prSet custT="1"/>
      <dgm:spPr/>
      <dgm:t>
        <a:bodyPr/>
        <a:lstStyle/>
        <a:p>
          <a:r>
            <a:rPr lang="en-CA" sz="2000" dirty="0">
              <a:solidFill>
                <a:schemeClr val="tx1"/>
              </a:solidFill>
            </a:rPr>
            <a:t>Fitness </a:t>
          </a:r>
          <a:r>
            <a:rPr lang="en-CA" sz="2000" dirty="0" smtClean="0">
              <a:solidFill>
                <a:schemeClr val="tx1"/>
              </a:solidFill>
            </a:rPr>
            <a:t>Professionals</a:t>
          </a:r>
          <a:endParaRPr lang="en-CA" sz="2000" dirty="0">
            <a:solidFill>
              <a:schemeClr val="tx1"/>
            </a:solidFill>
          </a:endParaRPr>
        </a:p>
      </dgm:t>
    </dgm:pt>
    <dgm:pt modelId="{83225B86-D023-42D9-AF20-83FF7DA077A7}" type="parTrans" cxnId="{ABDFD074-7004-4BA5-A726-FE38BF8B36F2}">
      <dgm:prSet/>
      <dgm:spPr/>
      <dgm:t>
        <a:bodyPr/>
        <a:lstStyle/>
        <a:p>
          <a:endParaRPr lang="en-CA">
            <a:solidFill>
              <a:schemeClr val="tx1"/>
            </a:solidFill>
          </a:endParaRPr>
        </a:p>
      </dgm:t>
    </dgm:pt>
    <dgm:pt modelId="{D0E5B568-0867-4218-85F8-69450D9B1725}" type="sibTrans" cxnId="{ABDFD074-7004-4BA5-A726-FE38BF8B36F2}">
      <dgm:prSet/>
      <dgm:spPr/>
      <dgm:t>
        <a:bodyPr/>
        <a:lstStyle/>
        <a:p>
          <a:endParaRPr lang="en-CA"/>
        </a:p>
      </dgm:t>
    </dgm:pt>
    <dgm:pt modelId="{4134DC77-23E4-41C1-8378-60B3144107F1}">
      <dgm:prSet custT="1"/>
      <dgm:spPr/>
      <dgm:t>
        <a:bodyPr/>
        <a:lstStyle/>
        <a:p>
          <a:r>
            <a:rPr lang="en-CA" sz="2000" dirty="0">
              <a:solidFill>
                <a:schemeClr val="tx1"/>
              </a:solidFill>
            </a:rPr>
            <a:t>Cleaning Staff</a:t>
          </a:r>
        </a:p>
      </dgm:t>
    </dgm:pt>
    <dgm:pt modelId="{C635ABBC-D69D-498A-A45B-5C3E2103F5DC}" type="parTrans" cxnId="{5F395B65-AFB2-4A3D-BF1B-82B3E203D8A4}">
      <dgm:prSet/>
      <dgm:spPr/>
      <dgm:t>
        <a:bodyPr/>
        <a:lstStyle/>
        <a:p>
          <a:endParaRPr lang="en-CA">
            <a:solidFill>
              <a:schemeClr val="tx1"/>
            </a:solidFill>
          </a:endParaRPr>
        </a:p>
      </dgm:t>
    </dgm:pt>
    <dgm:pt modelId="{DF546A21-0C97-4564-9DD9-7C7EDCE92496}" type="sibTrans" cxnId="{5F395B65-AFB2-4A3D-BF1B-82B3E203D8A4}">
      <dgm:prSet/>
      <dgm:spPr/>
      <dgm:t>
        <a:bodyPr/>
        <a:lstStyle/>
        <a:p>
          <a:endParaRPr lang="en-CA"/>
        </a:p>
      </dgm:t>
    </dgm:pt>
    <dgm:pt modelId="{1A32960E-8191-4535-9F7F-DBEC6FAD3D79}" type="asst">
      <dgm:prSet custT="1"/>
      <dgm:spPr/>
      <dgm:t>
        <a:bodyPr/>
        <a:lstStyle/>
        <a:p>
          <a:r>
            <a:rPr lang="en-CA" sz="2000" dirty="0">
              <a:solidFill>
                <a:schemeClr val="tx1"/>
              </a:solidFill>
            </a:rPr>
            <a:t>Michael </a:t>
          </a:r>
          <a:r>
            <a:rPr lang="en-CA" sz="2000" dirty="0" err="1">
              <a:solidFill>
                <a:schemeClr val="tx1"/>
              </a:solidFill>
            </a:rPr>
            <a:t>Gergely</a:t>
          </a:r>
          <a:endParaRPr lang="en-CA" sz="2000" dirty="0">
            <a:solidFill>
              <a:schemeClr val="tx1"/>
            </a:solidFill>
          </a:endParaRPr>
        </a:p>
        <a:p>
          <a:r>
            <a:rPr lang="en-CA" sz="2000" dirty="0">
              <a:solidFill>
                <a:schemeClr val="tx1"/>
              </a:solidFill>
            </a:rPr>
            <a:t> [Chief Financial Officer]</a:t>
          </a:r>
        </a:p>
      </dgm:t>
    </dgm:pt>
    <dgm:pt modelId="{DE685D28-BC00-443F-BC40-41A8829EB1AC}" type="parTrans" cxnId="{A07AB559-6106-4141-A09D-6088414CBCF3}">
      <dgm:prSet/>
      <dgm:spPr/>
      <dgm:t>
        <a:bodyPr/>
        <a:lstStyle/>
        <a:p>
          <a:endParaRPr lang="en-CA"/>
        </a:p>
      </dgm:t>
    </dgm:pt>
    <dgm:pt modelId="{33494F8E-2817-4DD8-BD83-F141B9D0A989}" type="sibTrans" cxnId="{A07AB559-6106-4141-A09D-6088414CBCF3}">
      <dgm:prSet/>
      <dgm:spPr/>
      <dgm:t>
        <a:bodyPr/>
        <a:lstStyle/>
        <a:p>
          <a:endParaRPr lang="en-CA"/>
        </a:p>
      </dgm:t>
    </dgm:pt>
    <dgm:pt modelId="{C4ACA17C-34C6-4735-8F28-728F04B0857D}" type="pres">
      <dgm:prSet presAssocID="{A867C7DA-CC2F-4A01-BC3B-1785A2A241FE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CA"/>
        </a:p>
      </dgm:t>
    </dgm:pt>
    <dgm:pt modelId="{3446C259-1E97-4CAC-A7F8-BFDBA02C2FBA}" type="pres">
      <dgm:prSet presAssocID="{7CFACB23-E3D7-415C-A463-FD31EEA5C9D1}" presName="hierRoot1" presStyleCnt="0">
        <dgm:presLayoutVars>
          <dgm:hierBranch val="init"/>
        </dgm:presLayoutVars>
      </dgm:prSet>
      <dgm:spPr/>
    </dgm:pt>
    <dgm:pt modelId="{8C2607D4-49B6-477E-BE42-AA6AB968A2E1}" type="pres">
      <dgm:prSet presAssocID="{7CFACB23-E3D7-415C-A463-FD31EEA5C9D1}" presName="rootComposite1" presStyleCnt="0"/>
      <dgm:spPr/>
    </dgm:pt>
    <dgm:pt modelId="{DA99DFCD-819E-43D6-8A7F-CEFD081642B8}" type="pres">
      <dgm:prSet presAssocID="{7CFACB23-E3D7-415C-A463-FD31EEA5C9D1}" presName="rootText1" presStyleLbl="node0" presStyleIdx="0" presStyleCnt="1" custScaleX="296181" custScaleY="354490" custLinFactNeighborX="-53983" custLinFactNeighborY="41349">
        <dgm:presLayoutVars>
          <dgm:chPref val="3"/>
        </dgm:presLayoutVars>
      </dgm:prSet>
      <dgm:spPr/>
      <dgm:t>
        <a:bodyPr/>
        <a:lstStyle/>
        <a:p>
          <a:endParaRPr lang="en-CA"/>
        </a:p>
      </dgm:t>
    </dgm:pt>
    <dgm:pt modelId="{DF75080A-50E6-4ECC-8E35-B80D5C71D343}" type="pres">
      <dgm:prSet presAssocID="{7CFACB23-E3D7-415C-A463-FD31EEA5C9D1}" presName="rootConnector1" presStyleLbl="node1" presStyleIdx="0" presStyleCnt="0"/>
      <dgm:spPr/>
      <dgm:t>
        <a:bodyPr/>
        <a:lstStyle/>
        <a:p>
          <a:endParaRPr lang="en-CA"/>
        </a:p>
      </dgm:t>
    </dgm:pt>
    <dgm:pt modelId="{8B60192F-CB39-4475-A072-EA92E628BCB0}" type="pres">
      <dgm:prSet presAssocID="{7CFACB23-E3D7-415C-A463-FD31EEA5C9D1}" presName="hierChild2" presStyleCnt="0"/>
      <dgm:spPr/>
    </dgm:pt>
    <dgm:pt modelId="{4741A4F2-DED5-43FA-B1FA-B12D93DA9E17}" type="pres">
      <dgm:prSet presAssocID="{7CFACB23-E3D7-415C-A463-FD31EEA5C9D1}" presName="hierChild3" presStyleCnt="0"/>
      <dgm:spPr/>
    </dgm:pt>
    <dgm:pt modelId="{DF959886-03AB-40B6-91F6-F090A2D8E57C}" type="pres">
      <dgm:prSet presAssocID="{7D3B3272-AF6E-4885-8A57-4F3ADABCE686}" presName="Name111" presStyleLbl="parChTrans1D2" presStyleIdx="0" presStyleCnt="2"/>
      <dgm:spPr/>
      <dgm:t>
        <a:bodyPr/>
        <a:lstStyle/>
        <a:p>
          <a:endParaRPr lang="en-CA"/>
        </a:p>
      </dgm:t>
    </dgm:pt>
    <dgm:pt modelId="{27FE0548-A5D9-43CF-A81D-95F353EC4770}" type="pres">
      <dgm:prSet presAssocID="{19938850-2A12-432D-8AF7-8C9C065B3386}" presName="hierRoot3" presStyleCnt="0">
        <dgm:presLayoutVars>
          <dgm:hierBranch val="init"/>
        </dgm:presLayoutVars>
      </dgm:prSet>
      <dgm:spPr/>
    </dgm:pt>
    <dgm:pt modelId="{772C5E1B-C57D-41C3-860D-F2E4C14D910A}" type="pres">
      <dgm:prSet presAssocID="{19938850-2A12-432D-8AF7-8C9C065B3386}" presName="rootComposite3" presStyleCnt="0"/>
      <dgm:spPr/>
    </dgm:pt>
    <dgm:pt modelId="{381516AD-1DF0-47C1-9B18-88A88029D4B4}" type="pres">
      <dgm:prSet presAssocID="{19938850-2A12-432D-8AF7-8C9C065B3386}" presName="rootText3" presStyleLbl="asst1" presStyleIdx="0" presStyleCnt="2" custScaleX="297163" custScaleY="331277" custLinFactNeighborX="-58088" custLinFactNeighborY="-69968">
        <dgm:presLayoutVars>
          <dgm:chPref val="3"/>
        </dgm:presLayoutVars>
      </dgm:prSet>
      <dgm:spPr/>
      <dgm:t>
        <a:bodyPr/>
        <a:lstStyle/>
        <a:p>
          <a:endParaRPr lang="en-CA"/>
        </a:p>
      </dgm:t>
    </dgm:pt>
    <dgm:pt modelId="{EC604405-5772-4AFD-BD3E-74CD981EC242}" type="pres">
      <dgm:prSet presAssocID="{19938850-2A12-432D-8AF7-8C9C065B3386}" presName="rootConnector3" presStyleLbl="asst1" presStyleIdx="0" presStyleCnt="2"/>
      <dgm:spPr/>
      <dgm:t>
        <a:bodyPr/>
        <a:lstStyle/>
        <a:p>
          <a:endParaRPr lang="en-CA"/>
        </a:p>
      </dgm:t>
    </dgm:pt>
    <dgm:pt modelId="{6E78A50C-27CB-4A09-BBC2-CD49BAB47EF6}" type="pres">
      <dgm:prSet presAssocID="{19938850-2A12-432D-8AF7-8C9C065B3386}" presName="hierChild6" presStyleCnt="0"/>
      <dgm:spPr/>
    </dgm:pt>
    <dgm:pt modelId="{DE44E308-F013-40CF-84AF-2BCB9B98E904}" type="pres">
      <dgm:prSet presAssocID="{83225B86-D023-42D9-AF20-83FF7DA077A7}" presName="Name37" presStyleLbl="parChTrans1D3" presStyleIdx="0" presStyleCnt="2"/>
      <dgm:spPr/>
      <dgm:t>
        <a:bodyPr/>
        <a:lstStyle/>
        <a:p>
          <a:endParaRPr lang="en-CA"/>
        </a:p>
      </dgm:t>
    </dgm:pt>
    <dgm:pt modelId="{733B3395-0763-4EA5-B75A-D9A8BC671C72}" type="pres">
      <dgm:prSet presAssocID="{F1DB6542-7F0A-4634-8B0D-74B3474C99B2}" presName="hierRoot2" presStyleCnt="0">
        <dgm:presLayoutVars>
          <dgm:hierBranch val="init"/>
        </dgm:presLayoutVars>
      </dgm:prSet>
      <dgm:spPr/>
    </dgm:pt>
    <dgm:pt modelId="{1065FFF3-A4EA-400B-BAC1-3D30727BA864}" type="pres">
      <dgm:prSet presAssocID="{F1DB6542-7F0A-4634-8B0D-74B3474C99B2}" presName="rootComposite" presStyleCnt="0"/>
      <dgm:spPr/>
    </dgm:pt>
    <dgm:pt modelId="{B4437ACE-1586-46DA-A15D-578B29A93D44}" type="pres">
      <dgm:prSet presAssocID="{F1DB6542-7F0A-4634-8B0D-74B3474C99B2}" presName="rootText" presStyleLbl="node3" presStyleIdx="0" presStyleCnt="2" custScaleX="228185" custScaleY="288334" custLinFactY="3279" custLinFactNeighborX="51746" custLinFactNeighborY="100000">
        <dgm:presLayoutVars>
          <dgm:chPref val="3"/>
        </dgm:presLayoutVars>
      </dgm:prSet>
      <dgm:spPr/>
      <dgm:t>
        <a:bodyPr/>
        <a:lstStyle/>
        <a:p>
          <a:endParaRPr lang="en-CA"/>
        </a:p>
      </dgm:t>
    </dgm:pt>
    <dgm:pt modelId="{64D3995F-1D02-4650-A1FF-3DE74139B9D2}" type="pres">
      <dgm:prSet presAssocID="{F1DB6542-7F0A-4634-8B0D-74B3474C99B2}" presName="rootConnector" presStyleLbl="node3" presStyleIdx="0" presStyleCnt="2"/>
      <dgm:spPr/>
      <dgm:t>
        <a:bodyPr/>
        <a:lstStyle/>
        <a:p>
          <a:endParaRPr lang="en-CA"/>
        </a:p>
      </dgm:t>
    </dgm:pt>
    <dgm:pt modelId="{00D09C53-7925-4991-9ECD-538784D8D624}" type="pres">
      <dgm:prSet presAssocID="{F1DB6542-7F0A-4634-8B0D-74B3474C99B2}" presName="hierChild4" presStyleCnt="0"/>
      <dgm:spPr/>
    </dgm:pt>
    <dgm:pt modelId="{E10D99D9-9E42-45FF-9B3B-1FD95EB699CB}" type="pres">
      <dgm:prSet presAssocID="{F1DB6542-7F0A-4634-8B0D-74B3474C99B2}" presName="hierChild5" presStyleCnt="0"/>
      <dgm:spPr/>
    </dgm:pt>
    <dgm:pt modelId="{0FD38E0C-9C6C-484F-B781-1CBE05C46FC8}" type="pres">
      <dgm:prSet presAssocID="{C635ABBC-D69D-498A-A45B-5C3E2103F5DC}" presName="Name37" presStyleLbl="parChTrans1D3" presStyleIdx="1" presStyleCnt="2"/>
      <dgm:spPr/>
      <dgm:t>
        <a:bodyPr/>
        <a:lstStyle/>
        <a:p>
          <a:endParaRPr lang="en-CA"/>
        </a:p>
      </dgm:t>
    </dgm:pt>
    <dgm:pt modelId="{A4691435-801D-4EDB-A63A-F6199EE43B95}" type="pres">
      <dgm:prSet presAssocID="{4134DC77-23E4-41C1-8378-60B3144107F1}" presName="hierRoot2" presStyleCnt="0">
        <dgm:presLayoutVars>
          <dgm:hierBranch val="init"/>
        </dgm:presLayoutVars>
      </dgm:prSet>
      <dgm:spPr/>
    </dgm:pt>
    <dgm:pt modelId="{10593933-8F13-4A06-A2F0-843A5EE1C748}" type="pres">
      <dgm:prSet presAssocID="{4134DC77-23E4-41C1-8378-60B3144107F1}" presName="rootComposite" presStyleCnt="0"/>
      <dgm:spPr/>
    </dgm:pt>
    <dgm:pt modelId="{CDAD4BDD-C1AD-4BA3-92F1-38551B0B2DF7}" type="pres">
      <dgm:prSet presAssocID="{4134DC77-23E4-41C1-8378-60B3144107F1}" presName="rootText" presStyleLbl="node3" presStyleIdx="1" presStyleCnt="2" custScaleX="241226" custScaleY="174202" custLinFactX="-191983" custLinFactY="-100000" custLinFactNeighborX="-200000" custLinFactNeighborY="-102503">
        <dgm:presLayoutVars>
          <dgm:chPref val="3"/>
        </dgm:presLayoutVars>
      </dgm:prSet>
      <dgm:spPr/>
      <dgm:t>
        <a:bodyPr/>
        <a:lstStyle/>
        <a:p>
          <a:endParaRPr lang="en-CA"/>
        </a:p>
      </dgm:t>
    </dgm:pt>
    <dgm:pt modelId="{26AF2246-8EC0-4143-A9BC-B58A0BAF506E}" type="pres">
      <dgm:prSet presAssocID="{4134DC77-23E4-41C1-8378-60B3144107F1}" presName="rootConnector" presStyleLbl="node3" presStyleIdx="1" presStyleCnt="2"/>
      <dgm:spPr/>
      <dgm:t>
        <a:bodyPr/>
        <a:lstStyle/>
        <a:p>
          <a:endParaRPr lang="en-CA"/>
        </a:p>
      </dgm:t>
    </dgm:pt>
    <dgm:pt modelId="{6350D8DC-5982-40A2-A619-DB487BD196D2}" type="pres">
      <dgm:prSet presAssocID="{4134DC77-23E4-41C1-8378-60B3144107F1}" presName="hierChild4" presStyleCnt="0"/>
      <dgm:spPr/>
    </dgm:pt>
    <dgm:pt modelId="{07FE3388-0B63-46FC-8CF5-94239F88F0A4}" type="pres">
      <dgm:prSet presAssocID="{4134DC77-23E4-41C1-8378-60B3144107F1}" presName="hierChild5" presStyleCnt="0"/>
      <dgm:spPr/>
    </dgm:pt>
    <dgm:pt modelId="{D34974DC-29CD-47A7-8F2B-2ADC637DDB0C}" type="pres">
      <dgm:prSet presAssocID="{19938850-2A12-432D-8AF7-8C9C065B3386}" presName="hierChild7" presStyleCnt="0"/>
      <dgm:spPr/>
    </dgm:pt>
    <dgm:pt modelId="{F57E5012-3D68-4E29-9070-E85E0873C3F1}" type="pres">
      <dgm:prSet presAssocID="{DE685D28-BC00-443F-BC40-41A8829EB1AC}" presName="Name111" presStyleLbl="parChTrans1D2" presStyleIdx="1" presStyleCnt="2"/>
      <dgm:spPr/>
      <dgm:t>
        <a:bodyPr/>
        <a:lstStyle/>
        <a:p>
          <a:endParaRPr lang="en-CA"/>
        </a:p>
      </dgm:t>
    </dgm:pt>
    <dgm:pt modelId="{672568F2-C425-405E-B922-41BE24222D8E}" type="pres">
      <dgm:prSet presAssocID="{1A32960E-8191-4535-9F7F-DBEC6FAD3D79}" presName="hierRoot3" presStyleCnt="0">
        <dgm:presLayoutVars>
          <dgm:hierBranch val="init"/>
        </dgm:presLayoutVars>
      </dgm:prSet>
      <dgm:spPr/>
    </dgm:pt>
    <dgm:pt modelId="{738C3B69-DE02-4D94-A1D8-A1E2BAF892FB}" type="pres">
      <dgm:prSet presAssocID="{1A32960E-8191-4535-9F7F-DBEC6FAD3D79}" presName="rootComposite3" presStyleCnt="0"/>
      <dgm:spPr/>
    </dgm:pt>
    <dgm:pt modelId="{75405D04-30BF-4D0F-B738-D7F56B47CA32}" type="pres">
      <dgm:prSet presAssocID="{1A32960E-8191-4535-9F7F-DBEC6FAD3D79}" presName="rootText3" presStyleLbl="asst1" presStyleIdx="1" presStyleCnt="2" custScaleX="253946" custScaleY="308331" custLinFactX="11942" custLinFactNeighborX="100000" custLinFactNeighborY="12140">
        <dgm:presLayoutVars>
          <dgm:chPref val="3"/>
        </dgm:presLayoutVars>
      </dgm:prSet>
      <dgm:spPr/>
      <dgm:t>
        <a:bodyPr/>
        <a:lstStyle/>
        <a:p>
          <a:endParaRPr lang="en-CA"/>
        </a:p>
      </dgm:t>
    </dgm:pt>
    <dgm:pt modelId="{DEBC1A11-117B-49ED-90C2-DE5233D90DBB}" type="pres">
      <dgm:prSet presAssocID="{1A32960E-8191-4535-9F7F-DBEC6FAD3D79}" presName="rootConnector3" presStyleLbl="asst1" presStyleIdx="1" presStyleCnt="2"/>
      <dgm:spPr/>
      <dgm:t>
        <a:bodyPr/>
        <a:lstStyle/>
        <a:p>
          <a:endParaRPr lang="en-CA"/>
        </a:p>
      </dgm:t>
    </dgm:pt>
    <dgm:pt modelId="{F13C1265-EF27-4A2D-B9DB-8EB913C9C92C}" type="pres">
      <dgm:prSet presAssocID="{1A32960E-8191-4535-9F7F-DBEC6FAD3D79}" presName="hierChild6" presStyleCnt="0"/>
      <dgm:spPr/>
    </dgm:pt>
    <dgm:pt modelId="{3996DBD5-1E05-4606-9AD8-F885C199D916}" type="pres">
      <dgm:prSet presAssocID="{1A32960E-8191-4535-9F7F-DBEC6FAD3D79}" presName="hierChild7" presStyleCnt="0"/>
      <dgm:spPr/>
    </dgm:pt>
  </dgm:ptLst>
  <dgm:cxnLst>
    <dgm:cxn modelId="{2F4F48BD-1325-499B-8FD6-B1E12595D9C5}" type="presOf" srcId="{C635ABBC-D69D-498A-A45B-5C3E2103F5DC}" destId="{0FD38E0C-9C6C-484F-B781-1CBE05C46FC8}" srcOrd="0" destOrd="0" presId="urn:microsoft.com/office/officeart/2005/8/layout/orgChart1"/>
    <dgm:cxn modelId="{7927C5A5-4403-4859-B599-3E2046577092}" type="presOf" srcId="{19938850-2A12-432D-8AF7-8C9C065B3386}" destId="{381516AD-1DF0-47C1-9B18-88A88029D4B4}" srcOrd="0" destOrd="0" presId="urn:microsoft.com/office/officeart/2005/8/layout/orgChart1"/>
    <dgm:cxn modelId="{155BFF32-D036-4BF8-A008-1676A25CD501}" srcId="{A867C7DA-CC2F-4A01-BC3B-1785A2A241FE}" destId="{7CFACB23-E3D7-415C-A463-FD31EEA5C9D1}" srcOrd="0" destOrd="0" parTransId="{4720201B-E73E-41B2-B776-DD23B683FA36}" sibTransId="{52CA4E7A-8F59-41E0-B3B4-83A7DD0152B6}"/>
    <dgm:cxn modelId="{D5651BB4-2F9B-4D39-8614-8A73E49929D9}" type="presOf" srcId="{DE685D28-BC00-443F-BC40-41A8829EB1AC}" destId="{F57E5012-3D68-4E29-9070-E85E0873C3F1}" srcOrd="0" destOrd="0" presId="urn:microsoft.com/office/officeart/2005/8/layout/orgChart1"/>
    <dgm:cxn modelId="{52DF0E5E-6C5C-4C44-871B-5F887912AD90}" type="presOf" srcId="{7D3B3272-AF6E-4885-8A57-4F3ADABCE686}" destId="{DF959886-03AB-40B6-91F6-F090A2D8E57C}" srcOrd="0" destOrd="0" presId="urn:microsoft.com/office/officeart/2005/8/layout/orgChart1"/>
    <dgm:cxn modelId="{B95521B3-FE05-41C2-A0FE-C7C524A25700}" type="presOf" srcId="{F1DB6542-7F0A-4634-8B0D-74B3474C99B2}" destId="{B4437ACE-1586-46DA-A15D-578B29A93D44}" srcOrd="0" destOrd="0" presId="urn:microsoft.com/office/officeart/2005/8/layout/orgChart1"/>
    <dgm:cxn modelId="{7DE9E33A-3E40-4ED9-AD8F-BBC0C2B91B17}" type="presOf" srcId="{7CFACB23-E3D7-415C-A463-FD31EEA5C9D1}" destId="{DF75080A-50E6-4ECC-8E35-B80D5C71D343}" srcOrd="1" destOrd="0" presId="urn:microsoft.com/office/officeart/2005/8/layout/orgChart1"/>
    <dgm:cxn modelId="{64443E11-75D7-494D-9D12-D56402ADBD30}" type="presOf" srcId="{83225B86-D023-42D9-AF20-83FF7DA077A7}" destId="{DE44E308-F013-40CF-84AF-2BCB9B98E904}" srcOrd="0" destOrd="0" presId="urn:microsoft.com/office/officeart/2005/8/layout/orgChart1"/>
    <dgm:cxn modelId="{DFE7861D-C08F-4978-B566-A9D1C1DB624B}" srcId="{7CFACB23-E3D7-415C-A463-FD31EEA5C9D1}" destId="{19938850-2A12-432D-8AF7-8C9C065B3386}" srcOrd="0" destOrd="0" parTransId="{7D3B3272-AF6E-4885-8A57-4F3ADABCE686}" sibTransId="{DA7417F0-4473-4AD6-A082-BF354CA458DE}"/>
    <dgm:cxn modelId="{B69327D8-7D11-4606-BDFD-BEA385BE96B3}" type="presOf" srcId="{4134DC77-23E4-41C1-8378-60B3144107F1}" destId="{CDAD4BDD-C1AD-4BA3-92F1-38551B0B2DF7}" srcOrd="0" destOrd="0" presId="urn:microsoft.com/office/officeart/2005/8/layout/orgChart1"/>
    <dgm:cxn modelId="{F571738D-6005-4067-8BA8-3B5A78E3D27E}" type="presOf" srcId="{1A32960E-8191-4535-9F7F-DBEC6FAD3D79}" destId="{DEBC1A11-117B-49ED-90C2-DE5233D90DBB}" srcOrd="1" destOrd="0" presId="urn:microsoft.com/office/officeart/2005/8/layout/orgChart1"/>
    <dgm:cxn modelId="{5F395B65-AFB2-4A3D-BF1B-82B3E203D8A4}" srcId="{19938850-2A12-432D-8AF7-8C9C065B3386}" destId="{4134DC77-23E4-41C1-8378-60B3144107F1}" srcOrd="1" destOrd="0" parTransId="{C635ABBC-D69D-498A-A45B-5C3E2103F5DC}" sibTransId="{DF546A21-0C97-4564-9DD9-7C7EDCE92496}"/>
    <dgm:cxn modelId="{3474B52B-4FA9-446C-9E74-FD9F5D82111C}" type="presOf" srcId="{19938850-2A12-432D-8AF7-8C9C065B3386}" destId="{EC604405-5772-4AFD-BD3E-74CD981EC242}" srcOrd="1" destOrd="0" presId="urn:microsoft.com/office/officeart/2005/8/layout/orgChart1"/>
    <dgm:cxn modelId="{7DBD7033-D8CC-45E5-BDCB-CB8D4EC75E9C}" type="presOf" srcId="{F1DB6542-7F0A-4634-8B0D-74B3474C99B2}" destId="{64D3995F-1D02-4650-A1FF-3DE74139B9D2}" srcOrd="1" destOrd="0" presId="urn:microsoft.com/office/officeart/2005/8/layout/orgChart1"/>
    <dgm:cxn modelId="{22ECCCEE-0D03-4140-B732-40DF85E28ECE}" type="presOf" srcId="{7CFACB23-E3D7-415C-A463-FD31EEA5C9D1}" destId="{DA99DFCD-819E-43D6-8A7F-CEFD081642B8}" srcOrd="0" destOrd="0" presId="urn:microsoft.com/office/officeart/2005/8/layout/orgChart1"/>
    <dgm:cxn modelId="{ABDFD074-7004-4BA5-A726-FE38BF8B36F2}" srcId="{19938850-2A12-432D-8AF7-8C9C065B3386}" destId="{F1DB6542-7F0A-4634-8B0D-74B3474C99B2}" srcOrd="0" destOrd="0" parTransId="{83225B86-D023-42D9-AF20-83FF7DA077A7}" sibTransId="{D0E5B568-0867-4218-85F8-69450D9B1725}"/>
    <dgm:cxn modelId="{A07AB559-6106-4141-A09D-6088414CBCF3}" srcId="{7CFACB23-E3D7-415C-A463-FD31EEA5C9D1}" destId="{1A32960E-8191-4535-9F7F-DBEC6FAD3D79}" srcOrd="1" destOrd="0" parTransId="{DE685D28-BC00-443F-BC40-41A8829EB1AC}" sibTransId="{33494F8E-2817-4DD8-BD83-F141B9D0A989}"/>
    <dgm:cxn modelId="{D3A617F5-A713-4C47-A435-7AD9FE6D6B29}" type="presOf" srcId="{A867C7DA-CC2F-4A01-BC3B-1785A2A241FE}" destId="{C4ACA17C-34C6-4735-8F28-728F04B0857D}" srcOrd="0" destOrd="0" presId="urn:microsoft.com/office/officeart/2005/8/layout/orgChart1"/>
    <dgm:cxn modelId="{9987D3EA-DF95-430A-98B4-1CDB4EF2BD4E}" type="presOf" srcId="{1A32960E-8191-4535-9F7F-DBEC6FAD3D79}" destId="{75405D04-30BF-4D0F-B738-D7F56B47CA32}" srcOrd="0" destOrd="0" presId="urn:microsoft.com/office/officeart/2005/8/layout/orgChart1"/>
    <dgm:cxn modelId="{61DC11DF-EE2D-4E84-A86A-DA5B45286B67}" type="presOf" srcId="{4134DC77-23E4-41C1-8378-60B3144107F1}" destId="{26AF2246-8EC0-4143-A9BC-B58A0BAF506E}" srcOrd="1" destOrd="0" presId="urn:microsoft.com/office/officeart/2005/8/layout/orgChart1"/>
    <dgm:cxn modelId="{0E369B80-EE55-41F3-8172-F67F6676B359}" type="presParOf" srcId="{C4ACA17C-34C6-4735-8F28-728F04B0857D}" destId="{3446C259-1E97-4CAC-A7F8-BFDBA02C2FBA}" srcOrd="0" destOrd="0" presId="urn:microsoft.com/office/officeart/2005/8/layout/orgChart1"/>
    <dgm:cxn modelId="{6CC8CB27-756B-4B18-BCEA-E73A44A19A1D}" type="presParOf" srcId="{3446C259-1E97-4CAC-A7F8-BFDBA02C2FBA}" destId="{8C2607D4-49B6-477E-BE42-AA6AB968A2E1}" srcOrd="0" destOrd="0" presId="urn:microsoft.com/office/officeart/2005/8/layout/orgChart1"/>
    <dgm:cxn modelId="{8679F473-8B7B-45D9-BC90-19A8DCE8FE51}" type="presParOf" srcId="{8C2607D4-49B6-477E-BE42-AA6AB968A2E1}" destId="{DA99DFCD-819E-43D6-8A7F-CEFD081642B8}" srcOrd="0" destOrd="0" presId="urn:microsoft.com/office/officeart/2005/8/layout/orgChart1"/>
    <dgm:cxn modelId="{7E0AB4C4-0C86-4B0C-AE87-DCE57007865C}" type="presParOf" srcId="{8C2607D4-49B6-477E-BE42-AA6AB968A2E1}" destId="{DF75080A-50E6-4ECC-8E35-B80D5C71D343}" srcOrd="1" destOrd="0" presId="urn:microsoft.com/office/officeart/2005/8/layout/orgChart1"/>
    <dgm:cxn modelId="{164D913F-85F2-4C3F-8B4E-6EE2EF308B74}" type="presParOf" srcId="{3446C259-1E97-4CAC-A7F8-BFDBA02C2FBA}" destId="{8B60192F-CB39-4475-A072-EA92E628BCB0}" srcOrd="1" destOrd="0" presId="urn:microsoft.com/office/officeart/2005/8/layout/orgChart1"/>
    <dgm:cxn modelId="{91146512-B567-4E30-A597-7524F17B1FE8}" type="presParOf" srcId="{3446C259-1E97-4CAC-A7F8-BFDBA02C2FBA}" destId="{4741A4F2-DED5-43FA-B1FA-B12D93DA9E17}" srcOrd="2" destOrd="0" presId="urn:microsoft.com/office/officeart/2005/8/layout/orgChart1"/>
    <dgm:cxn modelId="{DCC40B77-9B63-4C9B-824E-E51CD4719097}" type="presParOf" srcId="{4741A4F2-DED5-43FA-B1FA-B12D93DA9E17}" destId="{DF959886-03AB-40B6-91F6-F090A2D8E57C}" srcOrd="0" destOrd="0" presId="urn:microsoft.com/office/officeart/2005/8/layout/orgChart1"/>
    <dgm:cxn modelId="{C14CEFBB-296C-43BF-832E-5F7D17BD3AB1}" type="presParOf" srcId="{4741A4F2-DED5-43FA-B1FA-B12D93DA9E17}" destId="{27FE0548-A5D9-43CF-A81D-95F353EC4770}" srcOrd="1" destOrd="0" presId="urn:microsoft.com/office/officeart/2005/8/layout/orgChart1"/>
    <dgm:cxn modelId="{F26B5FDD-5786-4133-A12E-20A4D159D88F}" type="presParOf" srcId="{27FE0548-A5D9-43CF-A81D-95F353EC4770}" destId="{772C5E1B-C57D-41C3-860D-F2E4C14D910A}" srcOrd="0" destOrd="0" presId="urn:microsoft.com/office/officeart/2005/8/layout/orgChart1"/>
    <dgm:cxn modelId="{29055A1E-7347-4349-A75F-9193203F9E3F}" type="presParOf" srcId="{772C5E1B-C57D-41C3-860D-F2E4C14D910A}" destId="{381516AD-1DF0-47C1-9B18-88A88029D4B4}" srcOrd="0" destOrd="0" presId="urn:microsoft.com/office/officeart/2005/8/layout/orgChart1"/>
    <dgm:cxn modelId="{AD300EDF-E1BE-4E3B-A967-F3C8E7FAED79}" type="presParOf" srcId="{772C5E1B-C57D-41C3-860D-F2E4C14D910A}" destId="{EC604405-5772-4AFD-BD3E-74CD981EC242}" srcOrd="1" destOrd="0" presId="urn:microsoft.com/office/officeart/2005/8/layout/orgChart1"/>
    <dgm:cxn modelId="{CF179355-7526-41DE-9355-E64CE5DAFC45}" type="presParOf" srcId="{27FE0548-A5D9-43CF-A81D-95F353EC4770}" destId="{6E78A50C-27CB-4A09-BBC2-CD49BAB47EF6}" srcOrd="1" destOrd="0" presId="urn:microsoft.com/office/officeart/2005/8/layout/orgChart1"/>
    <dgm:cxn modelId="{EAE104F6-B2BF-4D79-BCE2-DDE601BDEC8A}" type="presParOf" srcId="{6E78A50C-27CB-4A09-BBC2-CD49BAB47EF6}" destId="{DE44E308-F013-40CF-84AF-2BCB9B98E904}" srcOrd="0" destOrd="0" presId="urn:microsoft.com/office/officeart/2005/8/layout/orgChart1"/>
    <dgm:cxn modelId="{D9BE42A0-9136-4DD5-A2FA-979CFDA5FD63}" type="presParOf" srcId="{6E78A50C-27CB-4A09-BBC2-CD49BAB47EF6}" destId="{733B3395-0763-4EA5-B75A-D9A8BC671C72}" srcOrd="1" destOrd="0" presId="urn:microsoft.com/office/officeart/2005/8/layout/orgChart1"/>
    <dgm:cxn modelId="{DA74DD50-003C-4B76-A699-95C6E7E8BF66}" type="presParOf" srcId="{733B3395-0763-4EA5-B75A-D9A8BC671C72}" destId="{1065FFF3-A4EA-400B-BAC1-3D30727BA864}" srcOrd="0" destOrd="0" presId="urn:microsoft.com/office/officeart/2005/8/layout/orgChart1"/>
    <dgm:cxn modelId="{F512E03E-468B-4537-B075-94B7512679E3}" type="presParOf" srcId="{1065FFF3-A4EA-400B-BAC1-3D30727BA864}" destId="{B4437ACE-1586-46DA-A15D-578B29A93D44}" srcOrd="0" destOrd="0" presId="urn:microsoft.com/office/officeart/2005/8/layout/orgChart1"/>
    <dgm:cxn modelId="{2255B28F-4DC0-4535-BC44-1F84D4FAB947}" type="presParOf" srcId="{1065FFF3-A4EA-400B-BAC1-3D30727BA864}" destId="{64D3995F-1D02-4650-A1FF-3DE74139B9D2}" srcOrd="1" destOrd="0" presId="urn:microsoft.com/office/officeart/2005/8/layout/orgChart1"/>
    <dgm:cxn modelId="{1E232C50-06DC-4D98-B98D-DEFB582B4E57}" type="presParOf" srcId="{733B3395-0763-4EA5-B75A-D9A8BC671C72}" destId="{00D09C53-7925-4991-9ECD-538784D8D624}" srcOrd="1" destOrd="0" presId="urn:microsoft.com/office/officeart/2005/8/layout/orgChart1"/>
    <dgm:cxn modelId="{55002195-3D57-4723-B429-1076A1EB7300}" type="presParOf" srcId="{733B3395-0763-4EA5-B75A-D9A8BC671C72}" destId="{E10D99D9-9E42-45FF-9B3B-1FD95EB699CB}" srcOrd="2" destOrd="0" presId="urn:microsoft.com/office/officeart/2005/8/layout/orgChart1"/>
    <dgm:cxn modelId="{67E94A12-1A59-4D33-9E65-AEDE02FDAE40}" type="presParOf" srcId="{6E78A50C-27CB-4A09-BBC2-CD49BAB47EF6}" destId="{0FD38E0C-9C6C-484F-B781-1CBE05C46FC8}" srcOrd="2" destOrd="0" presId="urn:microsoft.com/office/officeart/2005/8/layout/orgChart1"/>
    <dgm:cxn modelId="{F51FF5EE-7B60-4500-A636-C048E0310443}" type="presParOf" srcId="{6E78A50C-27CB-4A09-BBC2-CD49BAB47EF6}" destId="{A4691435-801D-4EDB-A63A-F6199EE43B95}" srcOrd="3" destOrd="0" presId="urn:microsoft.com/office/officeart/2005/8/layout/orgChart1"/>
    <dgm:cxn modelId="{392CEE62-C313-402D-83C0-F54C67C57B52}" type="presParOf" srcId="{A4691435-801D-4EDB-A63A-F6199EE43B95}" destId="{10593933-8F13-4A06-A2F0-843A5EE1C748}" srcOrd="0" destOrd="0" presId="urn:microsoft.com/office/officeart/2005/8/layout/orgChart1"/>
    <dgm:cxn modelId="{7A5E3AC5-9708-4849-BE0F-2247F0432182}" type="presParOf" srcId="{10593933-8F13-4A06-A2F0-843A5EE1C748}" destId="{CDAD4BDD-C1AD-4BA3-92F1-38551B0B2DF7}" srcOrd="0" destOrd="0" presId="urn:microsoft.com/office/officeart/2005/8/layout/orgChart1"/>
    <dgm:cxn modelId="{10523991-F10F-4570-9FD9-917211D70883}" type="presParOf" srcId="{10593933-8F13-4A06-A2F0-843A5EE1C748}" destId="{26AF2246-8EC0-4143-A9BC-B58A0BAF506E}" srcOrd="1" destOrd="0" presId="urn:microsoft.com/office/officeart/2005/8/layout/orgChart1"/>
    <dgm:cxn modelId="{5AF6A328-BBA6-4909-8D9C-F08C2361AF79}" type="presParOf" srcId="{A4691435-801D-4EDB-A63A-F6199EE43B95}" destId="{6350D8DC-5982-40A2-A619-DB487BD196D2}" srcOrd="1" destOrd="0" presId="urn:microsoft.com/office/officeart/2005/8/layout/orgChart1"/>
    <dgm:cxn modelId="{FF5D73F5-1FCF-4CB5-9B70-587ABEE4873D}" type="presParOf" srcId="{A4691435-801D-4EDB-A63A-F6199EE43B95}" destId="{07FE3388-0B63-46FC-8CF5-94239F88F0A4}" srcOrd="2" destOrd="0" presId="urn:microsoft.com/office/officeart/2005/8/layout/orgChart1"/>
    <dgm:cxn modelId="{9B49F85F-8BB5-4918-9914-C9DBBE683C9E}" type="presParOf" srcId="{27FE0548-A5D9-43CF-A81D-95F353EC4770}" destId="{D34974DC-29CD-47A7-8F2B-2ADC637DDB0C}" srcOrd="2" destOrd="0" presId="urn:microsoft.com/office/officeart/2005/8/layout/orgChart1"/>
    <dgm:cxn modelId="{5D7A18FC-C16B-416A-A26D-1D1622A19986}" type="presParOf" srcId="{4741A4F2-DED5-43FA-B1FA-B12D93DA9E17}" destId="{F57E5012-3D68-4E29-9070-E85E0873C3F1}" srcOrd="2" destOrd="0" presId="urn:microsoft.com/office/officeart/2005/8/layout/orgChart1"/>
    <dgm:cxn modelId="{3F888786-D9A8-4CA9-8478-06A92AEC796A}" type="presParOf" srcId="{4741A4F2-DED5-43FA-B1FA-B12D93DA9E17}" destId="{672568F2-C425-405E-B922-41BE24222D8E}" srcOrd="3" destOrd="0" presId="urn:microsoft.com/office/officeart/2005/8/layout/orgChart1"/>
    <dgm:cxn modelId="{1600E77B-CE3C-410A-B7A2-504B41C6E368}" type="presParOf" srcId="{672568F2-C425-405E-B922-41BE24222D8E}" destId="{738C3B69-DE02-4D94-A1D8-A1E2BAF892FB}" srcOrd="0" destOrd="0" presId="urn:microsoft.com/office/officeart/2005/8/layout/orgChart1"/>
    <dgm:cxn modelId="{465488B4-9698-425B-A1B9-A0C663C47764}" type="presParOf" srcId="{738C3B69-DE02-4D94-A1D8-A1E2BAF892FB}" destId="{75405D04-30BF-4D0F-B738-D7F56B47CA32}" srcOrd="0" destOrd="0" presId="urn:microsoft.com/office/officeart/2005/8/layout/orgChart1"/>
    <dgm:cxn modelId="{B759DFEF-5AB2-4AEC-B8FE-32FC07DB78A4}" type="presParOf" srcId="{738C3B69-DE02-4D94-A1D8-A1E2BAF892FB}" destId="{DEBC1A11-117B-49ED-90C2-DE5233D90DBB}" srcOrd="1" destOrd="0" presId="urn:microsoft.com/office/officeart/2005/8/layout/orgChart1"/>
    <dgm:cxn modelId="{2129627A-FCC0-45BF-A12F-A5429F22B515}" type="presParOf" srcId="{672568F2-C425-405E-B922-41BE24222D8E}" destId="{F13C1265-EF27-4A2D-B9DB-8EB913C9C92C}" srcOrd="1" destOrd="0" presId="urn:microsoft.com/office/officeart/2005/8/layout/orgChart1"/>
    <dgm:cxn modelId="{05A4FF71-387C-49D9-88C0-D472E1E54F40}" type="presParOf" srcId="{672568F2-C425-405E-B922-41BE24222D8E}" destId="{3996DBD5-1E05-4606-9AD8-F885C199D916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57E5012-3D68-4E29-9070-E85E0873C3F1}">
      <dsp:nvSpPr>
        <dsp:cNvPr id="0" name=""/>
        <dsp:cNvSpPr/>
      </dsp:nvSpPr>
      <dsp:spPr>
        <a:xfrm>
          <a:off x="5669664" y="1564887"/>
          <a:ext cx="1394139" cy="65965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59658"/>
              </a:lnTo>
              <a:lnTo>
                <a:pt x="1394139" y="659658"/>
              </a:lnTo>
            </a:path>
          </a:pathLst>
        </a:custGeom>
        <a:noFill/>
        <a:ln w="9525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FD38E0C-9C6C-484F-B781-1CBE05C46FC8}">
      <dsp:nvSpPr>
        <dsp:cNvPr id="0" name=""/>
        <dsp:cNvSpPr/>
      </dsp:nvSpPr>
      <dsp:spPr>
        <a:xfrm>
          <a:off x="2915759" y="2599912"/>
          <a:ext cx="380051" cy="1291609"/>
        </a:xfrm>
        <a:custGeom>
          <a:avLst/>
          <a:gdLst/>
          <a:ahLst/>
          <a:cxnLst/>
          <a:rect l="0" t="0" r="0" b="0"/>
          <a:pathLst>
            <a:path>
              <a:moveTo>
                <a:pt x="380051" y="0"/>
              </a:moveTo>
              <a:lnTo>
                <a:pt x="380051" y="1291609"/>
              </a:lnTo>
              <a:lnTo>
                <a:pt x="0" y="1291609"/>
              </a:lnTo>
            </a:path>
          </a:pathLst>
        </a:custGeom>
        <a:noFill/>
        <a:ln w="9525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E44E308-F013-40CF-84AF-2BCB9B98E904}">
      <dsp:nvSpPr>
        <dsp:cNvPr id="0" name=""/>
        <dsp:cNvSpPr/>
      </dsp:nvSpPr>
      <dsp:spPr>
        <a:xfrm>
          <a:off x="3295811" y="2599912"/>
          <a:ext cx="1220161" cy="142007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20074"/>
              </a:lnTo>
              <a:lnTo>
                <a:pt x="1220161" y="1420074"/>
              </a:lnTo>
            </a:path>
          </a:pathLst>
        </a:custGeom>
        <a:noFill/>
        <a:ln w="9525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F959886-03AB-40B6-91F6-F090A2D8E57C}">
      <dsp:nvSpPr>
        <dsp:cNvPr id="0" name=""/>
        <dsp:cNvSpPr/>
      </dsp:nvSpPr>
      <dsp:spPr>
        <a:xfrm>
          <a:off x="4469926" y="1564887"/>
          <a:ext cx="1199738" cy="380574"/>
        </a:xfrm>
        <a:custGeom>
          <a:avLst/>
          <a:gdLst/>
          <a:ahLst/>
          <a:cxnLst/>
          <a:rect l="0" t="0" r="0" b="0"/>
          <a:pathLst>
            <a:path>
              <a:moveTo>
                <a:pt x="1199738" y="0"/>
              </a:moveTo>
              <a:lnTo>
                <a:pt x="1199738" y="380574"/>
              </a:lnTo>
              <a:lnTo>
                <a:pt x="0" y="380574"/>
              </a:lnTo>
            </a:path>
          </a:pathLst>
        </a:custGeom>
        <a:noFill/>
        <a:ln w="9525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A99DFCD-819E-43D6-8A7F-CEFD081642B8}">
      <dsp:nvSpPr>
        <dsp:cNvPr id="0" name=""/>
        <dsp:cNvSpPr/>
      </dsp:nvSpPr>
      <dsp:spPr>
        <a:xfrm>
          <a:off x="4499429" y="164267"/>
          <a:ext cx="2340471" cy="1400619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CA" sz="2000" kern="1200" dirty="0">
              <a:solidFill>
                <a:schemeClr val="tx1"/>
              </a:solidFill>
            </a:rPr>
            <a:t>Chelsea Ferguson</a:t>
          </a:r>
        </a:p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CA" sz="2000" kern="1200" dirty="0">
              <a:solidFill>
                <a:schemeClr val="tx1"/>
              </a:solidFill>
            </a:rPr>
            <a:t> [Chief Executive Officer]</a:t>
          </a:r>
        </a:p>
      </dsp:txBody>
      <dsp:txXfrm>
        <a:off x="4499429" y="164267"/>
        <a:ext cx="2340471" cy="1400619"/>
      </dsp:txXfrm>
    </dsp:sp>
    <dsp:sp modelId="{381516AD-1DF0-47C1-9B18-88A88029D4B4}">
      <dsp:nvSpPr>
        <dsp:cNvPr id="0" name=""/>
        <dsp:cNvSpPr/>
      </dsp:nvSpPr>
      <dsp:spPr>
        <a:xfrm>
          <a:off x="2121695" y="1291010"/>
          <a:ext cx="2348231" cy="1308902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CA" sz="2000" kern="1200" dirty="0">
              <a:solidFill>
                <a:schemeClr val="tx1"/>
              </a:solidFill>
            </a:rPr>
            <a:t>Christopher </a:t>
          </a:r>
          <a:r>
            <a:rPr lang="en-CA" sz="2000" kern="1200" dirty="0" err="1">
              <a:solidFill>
                <a:schemeClr val="tx1"/>
              </a:solidFill>
            </a:rPr>
            <a:t>Sigouin</a:t>
          </a:r>
          <a:endParaRPr lang="en-CA" sz="2000" kern="1200" dirty="0">
            <a:solidFill>
              <a:schemeClr val="tx1"/>
            </a:solidFill>
          </a:endParaRPr>
        </a:p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CA" sz="2000" kern="1200" dirty="0" smtClean="0">
              <a:solidFill>
                <a:schemeClr val="tx1"/>
              </a:solidFill>
            </a:rPr>
            <a:t> [Chief Operating Officer]</a:t>
          </a:r>
          <a:endParaRPr lang="en-CA" sz="2000" kern="1200" dirty="0">
            <a:solidFill>
              <a:schemeClr val="tx1"/>
            </a:solidFill>
          </a:endParaRPr>
        </a:p>
      </dsp:txBody>
      <dsp:txXfrm>
        <a:off x="2121695" y="1291010"/>
        <a:ext cx="2348231" cy="1308902"/>
      </dsp:txXfrm>
    </dsp:sp>
    <dsp:sp modelId="{B4437ACE-1586-46DA-A15D-578B29A93D44}">
      <dsp:nvSpPr>
        <dsp:cNvPr id="0" name=""/>
        <dsp:cNvSpPr/>
      </dsp:nvSpPr>
      <dsp:spPr>
        <a:xfrm>
          <a:off x="4515972" y="3450371"/>
          <a:ext cx="1803155" cy="1139231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CA" sz="2000" kern="1200" dirty="0">
              <a:solidFill>
                <a:schemeClr val="tx1"/>
              </a:solidFill>
            </a:rPr>
            <a:t>Fitness </a:t>
          </a:r>
          <a:r>
            <a:rPr lang="en-CA" sz="2000" kern="1200" dirty="0" smtClean="0">
              <a:solidFill>
                <a:schemeClr val="tx1"/>
              </a:solidFill>
            </a:rPr>
            <a:t>Professionals</a:t>
          </a:r>
          <a:endParaRPr lang="en-CA" sz="2000" kern="1200" dirty="0">
            <a:solidFill>
              <a:schemeClr val="tx1"/>
            </a:solidFill>
          </a:endParaRPr>
        </a:p>
      </dsp:txBody>
      <dsp:txXfrm>
        <a:off x="4515972" y="3450371"/>
        <a:ext cx="1803155" cy="1139231"/>
      </dsp:txXfrm>
    </dsp:sp>
    <dsp:sp modelId="{CDAD4BDD-C1AD-4BA3-92F1-38551B0B2DF7}">
      <dsp:nvSpPr>
        <dsp:cNvPr id="0" name=""/>
        <dsp:cNvSpPr/>
      </dsp:nvSpPr>
      <dsp:spPr>
        <a:xfrm>
          <a:off x="1009552" y="3547378"/>
          <a:ext cx="1906207" cy="688286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CA" sz="2000" kern="1200" dirty="0">
              <a:solidFill>
                <a:schemeClr val="tx1"/>
              </a:solidFill>
            </a:rPr>
            <a:t>Cleaning Staff</a:t>
          </a:r>
        </a:p>
      </dsp:txBody>
      <dsp:txXfrm>
        <a:off x="1009552" y="3547378"/>
        <a:ext cx="1906207" cy="688286"/>
      </dsp:txXfrm>
    </dsp:sp>
    <dsp:sp modelId="{75405D04-30BF-4D0F-B738-D7F56B47CA32}">
      <dsp:nvSpPr>
        <dsp:cNvPr id="0" name=""/>
        <dsp:cNvSpPr/>
      </dsp:nvSpPr>
      <dsp:spPr>
        <a:xfrm>
          <a:off x="7063804" y="1615425"/>
          <a:ext cx="2006723" cy="1218241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CA" sz="2000" kern="1200" dirty="0">
              <a:solidFill>
                <a:schemeClr val="tx1"/>
              </a:solidFill>
            </a:rPr>
            <a:t>Michael </a:t>
          </a:r>
          <a:r>
            <a:rPr lang="en-CA" sz="2000" kern="1200" dirty="0" err="1">
              <a:solidFill>
                <a:schemeClr val="tx1"/>
              </a:solidFill>
            </a:rPr>
            <a:t>Gergely</a:t>
          </a:r>
          <a:endParaRPr lang="en-CA" sz="2000" kern="1200" dirty="0">
            <a:solidFill>
              <a:schemeClr val="tx1"/>
            </a:solidFill>
          </a:endParaRPr>
        </a:p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CA" sz="2000" kern="1200" dirty="0">
              <a:solidFill>
                <a:schemeClr val="tx1"/>
              </a:solidFill>
            </a:rPr>
            <a:t> [Chief Financial Officer]</a:t>
          </a:r>
        </a:p>
      </dsp:txBody>
      <dsp:txXfrm>
        <a:off x="7063804" y="1615425"/>
        <a:ext cx="2006723" cy="121824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CB2E47-6F41-409B-AD22-834AE1EFF186}" type="datetimeFigureOut">
              <a:rPr lang="en-US" smtClean="0"/>
              <a:t>4/26/2015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80BE5A-9D85-4716-9443-9D9E66ACB5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7826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D6744A-403D-42A1-BFE7-61DA46EE7C6C}" type="datetimeFigureOut">
              <a:rPr lang="en-US" smtClean="0"/>
              <a:t>4/26/2015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E05635-4EFD-4447-A451-86C57984FA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6023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E05635-4EFD-4447-A451-86C57984FA8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6085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https://www.youtube.com/watch?v=zwA8t6IJwxE&amp;feature=youtu.be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E05635-4EFD-4447-A451-86C57984FA8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980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BF3EA-1A78-4F07-BDC0-C8A1BD461199}" type="datetimeFigureOut">
              <a:rPr lang="en-US" smtClean="0"/>
              <a:t>4/26/2015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310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BF3EA-1A78-4F07-BDC0-C8A1BD461199}" type="datetimeFigureOut">
              <a:rPr lang="en-US" smtClean="0"/>
              <a:t>4/26/2015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3970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BF3EA-1A78-4F07-BDC0-C8A1BD461199}" type="datetimeFigureOut">
              <a:rPr lang="en-US" smtClean="0"/>
              <a:t>4/26/2015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5352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BF3EA-1A78-4F07-BDC0-C8A1BD461199}" type="datetimeFigureOut">
              <a:rPr lang="en-US" smtClean="0"/>
              <a:t>4/26/2015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938159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BF3EA-1A78-4F07-BDC0-C8A1BD461199}" type="datetimeFigureOut">
              <a:rPr lang="en-US" smtClean="0"/>
              <a:t>4/26/2015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7791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BF3EA-1A78-4F07-BDC0-C8A1BD461199}" type="datetimeFigureOut">
              <a:rPr lang="en-US" smtClean="0"/>
              <a:t>4/26/2015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721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BF3EA-1A78-4F07-BDC0-C8A1BD461199}" type="datetimeFigureOut">
              <a:rPr lang="en-US" smtClean="0"/>
              <a:t>4/26/2015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7483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BF3EA-1A78-4F07-BDC0-C8A1BD461199}" type="datetimeFigureOut">
              <a:rPr lang="en-US" smtClean="0"/>
              <a:t>4/26/2015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268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349BF3EA-1A78-4F07-BDC0-C8A1BD461199}" type="datetimeFigureOut">
              <a:rPr lang="en-US" smtClean="0"/>
              <a:t>4/26/2015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958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BF3EA-1A78-4F07-BDC0-C8A1BD461199}" type="datetimeFigureOut">
              <a:rPr lang="en-US" smtClean="0"/>
              <a:t>4/26/2015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506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BF3EA-1A78-4F07-BDC0-C8A1BD461199}" type="datetimeFigureOut">
              <a:rPr lang="en-US" smtClean="0"/>
              <a:t>4/26/2015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716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BF3EA-1A78-4F07-BDC0-C8A1BD461199}" type="datetimeFigureOut">
              <a:rPr lang="en-US" smtClean="0"/>
              <a:t>4/26/2015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815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BF3EA-1A78-4F07-BDC0-C8A1BD461199}" type="datetimeFigureOut">
              <a:rPr lang="en-US" smtClean="0"/>
              <a:t>4/26/2015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995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BF3EA-1A78-4F07-BDC0-C8A1BD461199}" type="datetimeFigureOut">
              <a:rPr lang="en-US" smtClean="0"/>
              <a:t>4/26/2015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460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BF3EA-1A78-4F07-BDC0-C8A1BD461199}" type="datetimeFigureOut">
              <a:rPr lang="en-US" smtClean="0"/>
              <a:t>4/26/2015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507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BF3EA-1A78-4F07-BDC0-C8A1BD461199}" type="datetimeFigureOut">
              <a:rPr lang="en-US" smtClean="0"/>
              <a:t>4/26/2015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657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BF3EA-1A78-4F07-BDC0-C8A1BD461199}" type="datetimeFigureOut">
              <a:rPr lang="en-US" smtClean="0"/>
              <a:t>4/26/2015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806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9BF3EA-1A78-4F07-BDC0-C8A1BD461199}" type="datetimeFigureOut">
              <a:rPr lang="en-US" smtClean="0"/>
              <a:t>4/26/2015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55148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99" r:id="rId1"/>
    <p:sldLayoutId id="2147484100" r:id="rId2"/>
    <p:sldLayoutId id="2147484101" r:id="rId3"/>
    <p:sldLayoutId id="2147484102" r:id="rId4"/>
    <p:sldLayoutId id="2147484103" r:id="rId5"/>
    <p:sldLayoutId id="2147484104" r:id="rId6"/>
    <p:sldLayoutId id="2147484105" r:id="rId7"/>
    <p:sldLayoutId id="2147484106" r:id="rId8"/>
    <p:sldLayoutId id="2147484107" r:id="rId9"/>
    <p:sldLayoutId id="2147484108" r:id="rId10"/>
    <p:sldLayoutId id="2147484109" r:id="rId11"/>
    <p:sldLayoutId id="2147484110" r:id="rId12"/>
    <p:sldLayoutId id="2147484111" r:id="rId13"/>
    <p:sldLayoutId id="2147484112" r:id="rId14"/>
    <p:sldLayoutId id="2147484113" r:id="rId15"/>
    <p:sldLayoutId id="2147484114" r:id="rId16"/>
    <p:sldLayoutId id="2147484115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5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comments" Target="../comments/comment6.xml"/><Relationship Id="rId3" Type="http://schemas.openxmlformats.org/officeDocument/2006/relationships/image" Target="../media/image26.JPG"/><Relationship Id="rId7" Type="http://schemas.openxmlformats.org/officeDocument/2006/relationships/image" Target="../media/image30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9.jpg"/><Relationship Id="rId5" Type="http://schemas.openxmlformats.org/officeDocument/2006/relationships/image" Target="../media/image28.jpe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7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8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9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Relationship Id="rId4" Type="http://schemas.openxmlformats.org/officeDocument/2006/relationships/comments" Target="../comments/commen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comments" Target="../comments/commen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comments" Target="../comments/comment1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5.xm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0.png"/><Relationship Id="rId4" Type="http://schemas.openxmlformats.org/officeDocument/2006/relationships/notesSlide" Target="../notesSlides/notesSlide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jpeg"/><Relationship Id="rId5" Type="http://schemas.openxmlformats.org/officeDocument/2006/relationships/image" Target="../media/image13.jpg"/><Relationship Id="rId4" Type="http://schemas.openxmlformats.org/officeDocument/2006/relationships/image" Target="../media/image12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jpeg"/><Relationship Id="rId5" Type="http://schemas.openxmlformats.org/officeDocument/2006/relationships/image" Target="../media/image18.jpg"/><Relationship Id="rId4" Type="http://schemas.openxmlformats.org/officeDocument/2006/relationships/image" Target="../media/image1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ln>
            <a:noFill/>
          </a:ln>
        </p:spPr>
        <p:txBody>
          <a:bodyPr>
            <a:normAutofit/>
            <a:scene3d>
              <a:camera prst="orthographicFront"/>
              <a:lightRig rig="threePt" dir="t"/>
            </a:scene3d>
            <a:sp3d extrusionH="57150">
              <a:bevelT w="38100" h="38100" prst="relaxedInset"/>
            </a:sp3d>
          </a:bodyPr>
          <a:lstStyle/>
          <a:p>
            <a:r>
              <a:rPr lang="en-US" sz="7200" dirty="0" smtClean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tencil" panose="040409050D0802020404" pitchFamily="82" charset="0"/>
              </a:rPr>
              <a:t>Level Up! Gym</a:t>
            </a:r>
            <a:endParaRPr lang="en-US" sz="7200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tencil" panose="040409050D0802020404" pitchFamily="82" charset="0"/>
            </a:endParaRP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865408"/>
          </a:xfrm>
        </p:spPr>
        <p:txBody>
          <a:bodyPr>
            <a:noAutofit/>
          </a:bodyPr>
          <a:lstStyle/>
          <a:p>
            <a:r>
              <a:rPr lang="en-US" sz="2400" dirty="0" smtClean="0">
                <a:latin typeface="Batang" panose="02030600000101010101" pitchFamily="18" charset="-127"/>
                <a:ea typeface="Batang" panose="02030600000101010101" pitchFamily="18" charset="-127"/>
              </a:rPr>
              <a:t>Business Plan Presentation</a:t>
            </a:r>
          </a:p>
          <a:p>
            <a:endParaRPr lang="en-US" sz="2400" dirty="0" smtClean="0">
              <a:latin typeface="Batang" panose="02030600000101010101" pitchFamily="18" charset="-127"/>
              <a:ea typeface="Batang" panose="02030600000101010101" pitchFamily="18" charset="-127"/>
            </a:endParaRPr>
          </a:p>
          <a:p>
            <a:r>
              <a:rPr lang="en-US" sz="2400" dirty="0" smtClean="0">
                <a:latin typeface="Batang" panose="02030600000101010101" pitchFamily="18" charset="-127"/>
                <a:ea typeface="Batang" panose="02030600000101010101" pitchFamily="18" charset="-127"/>
              </a:rPr>
              <a:t>Presented by</a:t>
            </a:r>
          </a:p>
          <a:p>
            <a:r>
              <a:rPr lang="en-US" sz="2400" dirty="0" smtClean="0">
                <a:latin typeface="Batang" panose="02030600000101010101" pitchFamily="18" charset="-127"/>
                <a:ea typeface="Batang" panose="02030600000101010101" pitchFamily="18" charset="-127"/>
              </a:rPr>
              <a:t>Chelsea Ferguson and Christopher </a:t>
            </a:r>
            <a:r>
              <a:rPr lang="en-US" sz="2400" dirty="0" err="1" smtClean="0">
                <a:latin typeface="Batang" panose="02030600000101010101" pitchFamily="18" charset="-127"/>
                <a:ea typeface="Batang" panose="02030600000101010101" pitchFamily="18" charset="-127"/>
              </a:rPr>
              <a:t>Sigouin</a:t>
            </a:r>
            <a:endParaRPr lang="en-US" sz="24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84" t="41588" r="30061" b="44106"/>
          <a:stretch/>
        </p:blipFill>
        <p:spPr>
          <a:xfrm>
            <a:off x="9027606" y="4762477"/>
            <a:ext cx="2928537" cy="1496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073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6000" dirty="0" smtClean="0"/>
              <a:t>Services – </a:t>
            </a:r>
            <a:r>
              <a:rPr lang="en-CA" sz="4000" dirty="0" smtClean="0"/>
              <a:t>Level Up! App</a:t>
            </a:r>
            <a:endParaRPr lang="en-CA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CA" sz="2000" dirty="0" smtClean="0"/>
              <a:t>Unique profile for each member</a:t>
            </a:r>
          </a:p>
          <a:p>
            <a:r>
              <a:rPr lang="en-CA" sz="2000" dirty="0" smtClean="0"/>
              <a:t>Contains their stats </a:t>
            </a:r>
          </a:p>
          <a:p>
            <a:pPr lvl="1"/>
            <a:r>
              <a:rPr lang="en-CA" sz="1600" dirty="0" smtClean="0"/>
              <a:t>Personal</a:t>
            </a:r>
          </a:p>
          <a:p>
            <a:pPr lvl="1"/>
            <a:r>
              <a:rPr lang="en-CA" sz="1600" dirty="0" smtClean="0"/>
              <a:t>Fitness</a:t>
            </a:r>
          </a:p>
          <a:p>
            <a:pPr lvl="1"/>
            <a:r>
              <a:rPr lang="en-CA" sz="1600" dirty="0" smtClean="0"/>
              <a:t>Game</a:t>
            </a:r>
            <a:endParaRPr lang="en-CA" sz="1400" dirty="0"/>
          </a:p>
          <a:p>
            <a:r>
              <a:rPr lang="en-CA" sz="1800" dirty="0" smtClean="0"/>
              <a:t>Level ups! </a:t>
            </a:r>
          </a:p>
          <a:p>
            <a:pPr lvl="1"/>
            <a:r>
              <a:rPr lang="en-CA" sz="1400" dirty="0" smtClean="0"/>
              <a:t>As a member works out they gain experience to level up their personal level</a:t>
            </a:r>
          </a:p>
          <a:p>
            <a:pPr lvl="1"/>
            <a:r>
              <a:rPr lang="en-CA" sz="1400" dirty="0" smtClean="0"/>
              <a:t>Tracks levelling in the exergaming equipment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01936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6000" dirty="0" smtClean="0"/>
              <a:t>Organizational Plan</a:t>
            </a:r>
            <a:endParaRPr lang="en-CA" sz="60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95906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4549" y="814324"/>
            <a:ext cx="9613861" cy="1080938"/>
          </a:xfrm>
        </p:spPr>
        <p:txBody>
          <a:bodyPr>
            <a:normAutofit/>
          </a:bodyPr>
          <a:lstStyle/>
          <a:p>
            <a:r>
              <a:rPr lang="en-CA" dirty="0"/>
              <a:t>Organizational </a:t>
            </a:r>
            <a:r>
              <a:rPr lang="en-CA" dirty="0" smtClean="0"/>
              <a:t>Plan – Stage Development 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04549" y="2116667"/>
            <a:ext cx="5677950" cy="4074703"/>
          </a:xfrm>
        </p:spPr>
        <p:txBody>
          <a:bodyPr/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CA" dirty="0">
                <a:solidFill>
                  <a:schemeClr val="tx2"/>
                </a:solidFill>
              </a:rPr>
              <a:t>Current Operational Development </a:t>
            </a:r>
            <a:r>
              <a:rPr lang="en-CA" dirty="0" smtClean="0">
                <a:solidFill>
                  <a:schemeClr val="tx2"/>
                </a:solidFill>
              </a:rPr>
              <a:t>Status </a:t>
            </a:r>
            <a:r>
              <a:rPr lang="en-CA" dirty="0">
                <a:solidFill>
                  <a:schemeClr val="tx2"/>
                </a:solidFill>
              </a:rPr>
              <a:t>and Requirements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endParaRPr lang="en-CA" dirty="0">
              <a:solidFill>
                <a:schemeClr val="tx2"/>
              </a:solidFill>
            </a:endParaRP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en-CA" dirty="0">
                <a:solidFill>
                  <a:schemeClr val="tx2"/>
                </a:solidFill>
              </a:rPr>
              <a:t>Industry Association Memberships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endParaRPr lang="en-CA" dirty="0" smtClean="0">
              <a:solidFill>
                <a:schemeClr val="tx2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endParaRPr lang="en-CA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en-CA" dirty="0">
              <a:solidFill>
                <a:schemeClr val="tx2"/>
              </a:solidFill>
            </a:endParaRP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en-CA" dirty="0">
                <a:solidFill>
                  <a:schemeClr val="tx2"/>
                </a:solidFill>
              </a:rPr>
              <a:t>Suppliers</a:t>
            </a:r>
          </a:p>
          <a:p>
            <a:endParaRPr lang="en-C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0126" y="3824076"/>
            <a:ext cx="921353" cy="107842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2763" y="3875213"/>
            <a:ext cx="2043113" cy="96440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9876" y="5342287"/>
            <a:ext cx="2000250" cy="14935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1479" y="5596518"/>
            <a:ext cx="1645920" cy="9850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7826" y="5749004"/>
            <a:ext cx="3142615" cy="68008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1063" y="3945949"/>
            <a:ext cx="2571750" cy="948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542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Organizational Plan – Production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1" y="2315608"/>
            <a:ext cx="8059644" cy="3851276"/>
          </a:xfrm>
        </p:spPr>
        <p:txBody>
          <a:bodyPr>
            <a:normAutofit/>
          </a:bodyPr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CA" sz="2600" dirty="0">
                <a:solidFill>
                  <a:schemeClr val="tx2"/>
                </a:solidFill>
              </a:rPr>
              <a:t>Day-To-Day Operations</a:t>
            </a:r>
          </a:p>
          <a:p>
            <a:pPr marL="1028700" lvl="1" indent="-571500"/>
            <a:r>
              <a:rPr lang="en-CA" sz="2600" dirty="0">
                <a:solidFill>
                  <a:schemeClr val="tx2"/>
                </a:solidFill>
              </a:rPr>
              <a:t>General Rules and Regulations</a:t>
            </a:r>
          </a:p>
          <a:p>
            <a:pPr marL="1028700" lvl="1" indent="-571500"/>
            <a:r>
              <a:rPr lang="en-CA" sz="2600" dirty="0">
                <a:solidFill>
                  <a:schemeClr val="tx2"/>
                </a:solidFill>
              </a:rPr>
              <a:t>Facility Hours, Duties and Operations</a:t>
            </a:r>
          </a:p>
          <a:p>
            <a:pPr lvl="1"/>
            <a:endParaRPr lang="en-CA" sz="2600" dirty="0">
              <a:solidFill>
                <a:schemeClr val="tx2"/>
              </a:solidFill>
            </a:endParaRP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en-CA" sz="2600" dirty="0">
                <a:solidFill>
                  <a:schemeClr val="tx2"/>
                </a:solidFill>
              </a:rPr>
              <a:t>Feasibility ( Product &amp; Prototype testing )</a:t>
            </a:r>
          </a:p>
          <a:p>
            <a:endParaRPr lang="en-CA" sz="2600" dirty="0">
              <a:solidFill>
                <a:schemeClr val="tx2"/>
              </a:solidFill>
            </a:endParaRP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en-CA" sz="2600" dirty="0">
                <a:solidFill>
                  <a:schemeClr val="tx2"/>
                </a:solidFill>
              </a:rPr>
              <a:t>Physical Location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0461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362" y="247482"/>
            <a:ext cx="9742222" cy="6400000"/>
          </a:xfrm>
          <a:prstGeom prst="rect">
            <a:avLst/>
          </a:prstGeom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63226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 smtClean="0"/>
              <a:t>Marketing Plan</a:t>
            </a:r>
            <a:endParaRPr lang="en-US" sz="60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780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4 p’s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920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6000" dirty="0" smtClean="0"/>
              <a:t>Marketing Plan</a:t>
            </a:r>
            <a:endParaRPr lang="en-CA" sz="6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320" y="2576647"/>
            <a:ext cx="5135238" cy="319238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1058" y="2576647"/>
            <a:ext cx="5112381" cy="315428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75326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7008" y="715151"/>
            <a:ext cx="5677692" cy="5731040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sp>
        <p:nvSpPr>
          <p:cNvPr id="2" name="TextBox 1"/>
          <p:cNvSpPr txBox="1"/>
          <p:nvPr/>
        </p:nvSpPr>
        <p:spPr>
          <a:xfrm>
            <a:off x="8200571" y="2380342"/>
            <a:ext cx="46590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/>
              <a:t>Website Mock-Up</a:t>
            </a:r>
          </a:p>
          <a:p>
            <a:endParaRPr lang="en-CA" dirty="0"/>
          </a:p>
          <a:p>
            <a:endParaRPr lang="en-CA" dirty="0" smtClean="0"/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46377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30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 smtClean="0"/>
              <a:t>Management Plan</a:t>
            </a:r>
            <a:endParaRPr lang="en-US" sz="60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459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855656"/>
            <a:ext cx="9035115" cy="1008992"/>
          </a:xfrm>
        </p:spPr>
        <p:txBody>
          <a:bodyPr>
            <a:noAutofit/>
          </a:bodyPr>
          <a:lstStyle/>
          <a:p>
            <a:pPr algn="ctr"/>
            <a:r>
              <a:rPr lang="en-CA" sz="6000" dirty="0" smtClean="0"/>
              <a:t>Company Description </a:t>
            </a:r>
            <a:endParaRPr lang="en-CA" sz="6000" dirty="0"/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3935373" y="3844844"/>
            <a:ext cx="4168882" cy="1008992"/>
          </a:xfrm>
          <a:prstGeom prst="rect">
            <a:avLst/>
          </a:prstGeom>
        </p:spPr>
        <p:txBody>
          <a:bodyPr bIns="91440" anchor="b" anchorCtr="0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CA" sz="6000" dirty="0" smtClean="0"/>
              <a:t>Core Values</a:t>
            </a:r>
            <a:endParaRPr lang="en-CA" sz="6000" dirty="0"/>
          </a:p>
        </p:txBody>
      </p:sp>
      <p:sp>
        <p:nvSpPr>
          <p:cNvPr id="7" name="TextBox 6"/>
          <p:cNvSpPr txBox="1"/>
          <p:nvPr/>
        </p:nvSpPr>
        <p:spPr>
          <a:xfrm>
            <a:off x="500771" y="2493428"/>
            <a:ext cx="11038086" cy="1107996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CA" sz="2400" dirty="0" smtClean="0"/>
              <a:t>A video game exergaming facility dedicated to provide a unique fitness experiences and lots of fun! </a:t>
            </a:r>
          </a:p>
          <a:p>
            <a:endParaRPr lang="en-CA" dirty="0"/>
          </a:p>
        </p:txBody>
      </p:sp>
      <p:sp>
        <p:nvSpPr>
          <p:cNvPr id="8" name="TextBox 7"/>
          <p:cNvSpPr txBox="1"/>
          <p:nvPr/>
        </p:nvSpPr>
        <p:spPr>
          <a:xfrm>
            <a:off x="500771" y="5102405"/>
            <a:ext cx="11038086" cy="646331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CA" dirty="0"/>
              <a:t>Fun. Fitness. Motivation. Leadership. Health. Well-being</a:t>
            </a:r>
          </a:p>
          <a:p>
            <a:endParaRPr lang="en-CA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84" t="41588" r="30061" b="44106"/>
          <a:stretch/>
        </p:blipFill>
        <p:spPr>
          <a:xfrm>
            <a:off x="8316726" y="851465"/>
            <a:ext cx="1973902" cy="1008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625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4550" y="999971"/>
            <a:ext cx="9613861" cy="1080938"/>
          </a:xfrm>
        </p:spPr>
        <p:txBody>
          <a:bodyPr>
            <a:normAutofit fontScale="90000"/>
          </a:bodyPr>
          <a:lstStyle/>
          <a:p>
            <a:r>
              <a:rPr lang="en-CA" sz="6000" dirty="0"/>
              <a:t>Management Plan</a:t>
            </a:r>
            <a:r>
              <a:rPr lang="en-CA" dirty="0"/>
              <a:t/>
            </a:r>
            <a:br>
              <a:rPr lang="en-CA" dirty="0"/>
            </a:br>
            <a:endParaRPr lang="en-CA" dirty="0"/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607413100"/>
              </p:ext>
            </p:extLst>
          </p:nvPr>
        </p:nvGraphicFramePr>
        <p:xfrm>
          <a:off x="580572" y="2080909"/>
          <a:ext cx="10766660" cy="50366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32293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Marketing – Personnel Plan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5910980" cy="3599316"/>
          </a:xfrm>
        </p:spPr>
        <p:txBody>
          <a:bodyPr/>
          <a:lstStyle/>
          <a:p>
            <a:pPr marL="685800" indent="-685800">
              <a:buFont typeface="Wingdings" panose="05000000000000000000" pitchFamily="2" charset="2"/>
              <a:buChar char="Ø"/>
            </a:pPr>
            <a:r>
              <a:rPr lang="en-CA" dirty="0">
                <a:solidFill>
                  <a:schemeClr val="tx2"/>
                </a:solidFill>
              </a:rPr>
              <a:t>General and Personal Fitness Trainers</a:t>
            </a:r>
          </a:p>
          <a:p>
            <a:endParaRPr lang="en-CA" dirty="0">
              <a:solidFill>
                <a:schemeClr val="tx2"/>
              </a:solidFill>
            </a:endParaRPr>
          </a:p>
          <a:p>
            <a:pPr marL="685800" indent="-685800">
              <a:buFont typeface="Wingdings" panose="05000000000000000000" pitchFamily="2" charset="2"/>
              <a:buChar char="Ø"/>
            </a:pPr>
            <a:r>
              <a:rPr lang="en-CA" dirty="0">
                <a:solidFill>
                  <a:schemeClr val="tx2"/>
                </a:solidFill>
              </a:rPr>
              <a:t>Daily Sanitization &amp; Hygienic Practices</a:t>
            </a:r>
          </a:p>
          <a:p>
            <a:endParaRPr lang="en-CA" dirty="0">
              <a:solidFill>
                <a:schemeClr val="tx2"/>
              </a:solidFill>
            </a:endParaRPr>
          </a:p>
          <a:p>
            <a:pPr marL="685800" indent="-685800">
              <a:buFont typeface="Wingdings" panose="05000000000000000000" pitchFamily="2" charset="2"/>
              <a:buChar char="Ø"/>
            </a:pPr>
            <a:r>
              <a:rPr lang="en-CA" dirty="0">
                <a:solidFill>
                  <a:schemeClr val="tx2"/>
                </a:solidFill>
              </a:rPr>
              <a:t>Terms and Conditions for Memberships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3972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6000" dirty="0" smtClean="0"/>
              <a:t>Financial Plan</a:t>
            </a:r>
            <a:endParaRPr lang="en-CA" sz="60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72616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3805" y="1059102"/>
            <a:ext cx="5266955" cy="51206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939" y="1059102"/>
            <a:ext cx="3950216" cy="509626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544948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376" y="947056"/>
            <a:ext cx="5939730" cy="458884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2388" y="3706554"/>
            <a:ext cx="6900686" cy="241402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521417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9345" y="735568"/>
            <a:ext cx="7127676" cy="550661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552447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dcopy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62470" y="380044"/>
            <a:ext cx="10110268" cy="5682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410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400" dirty="0" err="1" smtClean="0">
                <a:latin typeface="Stencil" panose="040409050D0802020404" pitchFamily="82" charset="0"/>
              </a:rPr>
              <a:t>Exergaming</a:t>
            </a:r>
            <a:r>
              <a:rPr lang="en-US" sz="4400" dirty="0" smtClean="0">
                <a:latin typeface="Stencil" panose="040409050D0802020404" pitchFamily="82" charset="0"/>
              </a:rPr>
              <a:t> is the future</a:t>
            </a:r>
            <a:endParaRPr lang="en-US" sz="4400" dirty="0">
              <a:latin typeface="Stencil" panose="040409050D0802020404" pitchFamily="82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982" y="1128429"/>
            <a:ext cx="10058400" cy="3324565"/>
          </a:xfrm>
          <a:prstGeom prst="rect">
            <a:avLst/>
          </a:prstGeom>
          <a:effectLst>
            <a:outerShdw blurRad="50800" dist="38100" dir="5400000" sx="101000" sy="101000" algn="t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9475" y="0"/>
            <a:ext cx="2539683" cy="2539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760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1538" y="912897"/>
            <a:ext cx="9101209" cy="818548"/>
          </a:xfrm>
        </p:spPr>
        <p:txBody>
          <a:bodyPr>
            <a:noAutofit/>
          </a:bodyPr>
          <a:lstStyle/>
          <a:p>
            <a:r>
              <a:rPr lang="en-CA" sz="6000" dirty="0" smtClean="0"/>
              <a:t>Type of Gym Goers</a:t>
            </a:r>
            <a:endParaRPr lang="en-CA" sz="6000" dirty="0"/>
          </a:p>
        </p:txBody>
      </p:sp>
      <p:sp>
        <p:nvSpPr>
          <p:cNvPr id="4" name="TextBox 3"/>
          <p:cNvSpPr txBox="1"/>
          <p:nvPr/>
        </p:nvSpPr>
        <p:spPr>
          <a:xfrm>
            <a:off x="421538" y="2419350"/>
            <a:ext cx="7617562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CA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Gamers </a:t>
            </a:r>
          </a:p>
          <a:p>
            <a:pPr marL="1028700" lvl="1" indent="-571500">
              <a:buFont typeface="Wingdings" panose="05000000000000000000" pitchFamily="2" charset="2"/>
              <a:buChar char="§"/>
            </a:pPr>
            <a:r>
              <a:rPr lang="en-CA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Video game </a:t>
            </a:r>
            <a:r>
              <a:rPr lang="en-CA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enthusiasts</a:t>
            </a:r>
          </a:p>
          <a:p>
            <a:pPr marL="1028700" lvl="1" indent="-571500">
              <a:buFont typeface="Wingdings" panose="05000000000000000000" pitchFamily="2" charset="2"/>
              <a:buChar char="§"/>
            </a:pPr>
            <a:r>
              <a:rPr lang="en-CA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Young and old</a:t>
            </a:r>
            <a:endParaRPr lang="en-CA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CA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Fitness fanatics</a:t>
            </a:r>
          </a:p>
          <a:p>
            <a:pPr marL="1028700" lvl="1" indent="-571500">
              <a:buFont typeface="Wingdings" panose="05000000000000000000" pitchFamily="2" charset="2"/>
              <a:buChar char="§"/>
            </a:pPr>
            <a:r>
              <a:rPr lang="en-CA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Know their way around a gym</a:t>
            </a:r>
          </a:p>
          <a:p>
            <a:pPr marL="1028700" lvl="1" indent="-571500">
              <a:buFont typeface="Wingdings" panose="05000000000000000000" pitchFamily="2" charset="2"/>
              <a:buChar char="§"/>
            </a:pPr>
            <a:r>
              <a:rPr lang="en-CA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Looking for a new way to further their skills</a:t>
            </a:r>
            <a:endParaRPr lang="en-CA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CA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Beginners </a:t>
            </a:r>
          </a:p>
          <a:p>
            <a:pPr marL="1028700" lvl="1" indent="-571500">
              <a:buFont typeface="Wingdings" panose="05000000000000000000" pitchFamily="2" charset="2"/>
              <a:buChar char="§"/>
            </a:pPr>
            <a:r>
              <a:rPr lang="en-CA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Members new to fitness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CA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Modern Adults / </a:t>
            </a:r>
            <a:r>
              <a:rPr lang="en-CA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Elderly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CA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Those familiar with today’s technologies (Apps)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258162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D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6000" dirty="0" smtClean="0"/>
              <a:t>Products and Services</a:t>
            </a:r>
            <a:endParaRPr lang="en-CA" sz="60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44255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1635" y="956428"/>
            <a:ext cx="9613861" cy="1080938"/>
          </a:xfrm>
        </p:spPr>
        <p:txBody>
          <a:bodyPr>
            <a:normAutofit fontScale="90000"/>
          </a:bodyPr>
          <a:lstStyle/>
          <a:p>
            <a:r>
              <a:rPr lang="en-CA" sz="6000" dirty="0" smtClean="0"/>
              <a:t>Products</a:t>
            </a:r>
            <a:r>
              <a:rPr lang="en-CA" dirty="0"/>
              <a:t/>
            </a:r>
            <a:br>
              <a:rPr lang="en-CA" dirty="0"/>
            </a:br>
            <a:endParaRPr lang="en-CA" dirty="0"/>
          </a:p>
        </p:txBody>
      </p:sp>
      <p:sp>
        <p:nvSpPr>
          <p:cNvPr id="3" name="TextBox 2"/>
          <p:cNvSpPr txBox="1"/>
          <p:nvPr/>
        </p:nvSpPr>
        <p:spPr>
          <a:xfrm>
            <a:off x="491635" y="2311400"/>
            <a:ext cx="46101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CA" sz="2400" b="1" dirty="0" smtClean="0"/>
              <a:t>Power Up! Bar  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CA" sz="2000" dirty="0" smtClean="0"/>
              <a:t>Protein Shakes, Protein Bars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CA" sz="2000" dirty="0"/>
              <a:t>H</a:t>
            </a:r>
            <a:r>
              <a:rPr lang="en-CA" sz="2000" dirty="0" smtClean="0"/>
              <a:t>ealth/</a:t>
            </a:r>
            <a:r>
              <a:rPr lang="en-CA" sz="2000" dirty="0" err="1" smtClean="0"/>
              <a:t>Mana</a:t>
            </a:r>
            <a:r>
              <a:rPr lang="en-CA" sz="2000" dirty="0" smtClean="0"/>
              <a:t> Potions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CA" sz="2000" dirty="0" smtClean="0"/>
              <a:t>Healthy Snacks</a:t>
            </a:r>
          </a:p>
          <a:p>
            <a:pPr marL="1257300" lvl="2" indent="-342900">
              <a:buFont typeface="Wingdings" panose="05000000000000000000" pitchFamily="2" charset="2"/>
              <a:buChar char="Ø"/>
            </a:pPr>
            <a:r>
              <a:rPr lang="en-CA" sz="2000" dirty="0" smtClean="0"/>
              <a:t>Trail Mixes</a:t>
            </a:r>
          </a:p>
          <a:p>
            <a:pPr marL="1257300" lvl="2" indent="-342900">
              <a:buFont typeface="Wingdings" panose="05000000000000000000" pitchFamily="2" charset="2"/>
              <a:buChar char="Ø"/>
            </a:pPr>
            <a:r>
              <a:rPr lang="en-CA" sz="2000" dirty="0" smtClean="0"/>
              <a:t>Local Produce</a:t>
            </a:r>
            <a:endParaRPr lang="en-CA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1766" y="2204861"/>
            <a:ext cx="2513561" cy="168852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1641" y="4220591"/>
            <a:ext cx="2381250" cy="238125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0222" y="4645125"/>
            <a:ext cx="3810000" cy="190976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185" y="4585982"/>
            <a:ext cx="3667125" cy="192881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9993" y="2150793"/>
            <a:ext cx="4020229" cy="227114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80595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Products - Equipment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2182" y="5193506"/>
            <a:ext cx="1524000" cy="15240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455" y="5193506"/>
            <a:ext cx="1383506" cy="138350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906" y="5060785"/>
            <a:ext cx="1695682" cy="138350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906" y="2364008"/>
            <a:ext cx="4080518" cy="244015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4961" y="2107381"/>
            <a:ext cx="3350828" cy="295340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57077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278" y="740475"/>
            <a:ext cx="2505710" cy="3145790"/>
          </a:xfrm>
          <a:prstGeom prst="rect">
            <a:avLst/>
          </a:prstGeom>
          <a:noFill/>
        </p:spPr>
      </p:pic>
      <p:pic>
        <p:nvPicPr>
          <p:cNvPr id="3" name="Picture 2" descr="http://www.bluerivertrading.com/images/Builder-Bar-Image-for-web.jp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415" y="4196036"/>
            <a:ext cx="2337435" cy="1848485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 descr="http://district.schoolnutritionandfitness.com/kansascityps/files/fresh_fruit_and_vegetable_picture.jp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5465" y="2463121"/>
            <a:ext cx="2772410" cy="1732915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6352" y="3886265"/>
            <a:ext cx="2286000" cy="22860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435" y="1242443"/>
            <a:ext cx="2743200" cy="214185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98279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C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627" y="928508"/>
            <a:ext cx="5462140" cy="295492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4042" y="928508"/>
            <a:ext cx="5610316" cy="295492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057"/>
          <a:stretch/>
        </p:blipFill>
        <p:spPr>
          <a:xfrm>
            <a:off x="3609975" y="1851428"/>
            <a:ext cx="1139734" cy="57926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9" b="20139"/>
          <a:stretch/>
        </p:blipFill>
        <p:spPr>
          <a:xfrm>
            <a:off x="7009501" y="1826706"/>
            <a:ext cx="814598" cy="406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057"/>
          <a:stretch/>
        </p:blipFill>
        <p:spPr>
          <a:xfrm>
            <a:off x="1735047" y="1916713"/>
            <a:ext cx="441416" cy="22434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295952" y="1740951"/>
            <a:ext cx="13291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000" dirty="0" smtClean="0">
                <a:solidFill>
                  <a:schemeClr val="bg1">
                    <a:lumMod val="95000"/>
                    <a:lumOff val="5000"/>
                  </a:schemeClr>
                </a:solidFill>
                <a:latin typeface="Stencil" panose="040409050D0802020404" pitchFamily="82" charset="0"/>
              </a:rPr>
              <a:t>Achievement Unlocked</a:t>
            </a:r>
            <a:endParaRPr lang="en-CA" sz="1000" dirty="0">
              <a:solidFill>
                <a:schemeClr val="bg1">
                  <a:lumMod val="95000"/>
                  <a:lumOff val="5000"/>
                </a:schemeClr>
              </a:solidFill>
              <a:latin typeface="Stencil" panose="040409050D0802020404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54242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6000" dirty="0" smtClean="0"/>
              <a:t>Services</a:t>
            </a:r>
            <a:endParaRPr lang="en-CA" sz="60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27920" y="2330594"/>
            <a:ext cx="4698358" cy="4279827"/>
          </a:xfrm>
        </p:spPr>
        <p:txBody>
          <a:bodyPr>
            <a:normAutofit fontScale="92500" lnSpcReduction="10000"/>
          </a:bodyPr>
          <a:lstStyle/>
          <a:p>
            <a:r>
              <a:rPr lang="en-CA" b="1" dirty="0" smtClean="0"/>
              <a:t>Fitness Classes</a:t>
            </a:r>
          </a:p>
          <a:p>
            <a:pPr lvl="1"/>
            <a:r>
              <a:rPr lang="en-CA" dirty="0" smtClean="0"/>
              <a:t>Video game inspired fitness classes available throughout the week</a:t>
            </a:r>
          </a:p>
          <a:p>
            <a:r>
              <a:rPr lang="en-CA" b="1" dirty="0" smtClean="0"/>
              <a:t>Memberships</a:t>
            </a:r>
          </a:p>
          <a:p>
            <a:pPr lvl="1"/>
            <a:r>
              <a:rPr lang="en-CA" dirty="0" smtClean="0"/>
              <a:t>A variety of memberships for everyone from students to business, adults and families</a:t>
            </a:r>
          </a:p>
          <a:p>
            <a:r>
              <a:rPr lang="en-CA" b="1" dirty="0" smtClean="0"/>
              <a:t>Kid’s Zone</a:t>
            </a:r>
          </a:p>
          <a:p>
            <a:pPr lvl="1"/>
            <a:r>
              <a:rPr lang="en-CA" dirty="0" smtClean="0"/>
              <a:t>From 9am to 2pm, schools can book this for one or two classes to play, have fun and get exercise</a:t>
            </a:r>
          </a:p>
          <a:p>
            <a:pPr lvl="1"/>
            <a:endParaRPr lang="en-CA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86323" y="2330594"/>
            <a:ext cx="4700058" cy="3599316"/>
          </a:xfrm>
        </p:spPr>
        <p:txBody>
          <a:bodyPr>
            <a:normAutofit fontScale="92500" lnSpcReduction="10000"/>
          </a:bodyPr>
          <a:lstStyle/>
          <a:p>
            <a:r>
              <a:rPr lang="en-CA" b="1" dirty="0"/>
              <a:t>Game Zone</a:t>
            </a:r>
          </a:p>
          <a:p>
            <a:pPr lvl="1"/>
            <a:r>
              <a:rPr lang="en-CA" dirty="0" smtClean="0"/>
              <a:t>Gaming rooms that contain a large television and a game console in which gym goers can play popular fitness games using motion sensing technology.</a:t>
            </a:r>
          </a:p>
          <a:p>
            <a:pPr lvl="1"/>
            <a:r>
              <a:rPr lang="en-CA" dirty="0" smtClean="0"/>
              <a:t>1 to 8 people can play at a time</a:t>
            </a:r>
            <a:endParaRPr lang="en-CA" dirty="0"/>
          </a:p>
          <a:p>
            <a:r>
              <a:rPr lang="en-CA" b="1" dirty="0"/>
              <a:t>Party </a:t>
            </a:r>
            <a:r>
              <a:rPr lang="en-CA" b="1" dirty="0" smtClean="0"/>
              <a:t>Play</a:t>
            </a:r>
          </a:p>
          <a:p>
            <a:pPr lvl="1"/>
            <a:r>
              <a:rPr lang="en-CA" dirty="0" smtClean="0"/>
              <a:t>Members can rent one or more Game Zones for a party. </a:t>
            </a:r>
            <a:endParaRPr lang="en-CA" dirty="0"/>
          </a:p>
          <a:p>
            <a:pPr lvl="1"/>
            <a:r>
              <a:rPr lang="en-CA" dirty="0" smtClean="0"/>
              <a:t>Can be for children’s birthday parties or just hanging out with friends</a:t>
            </a:r>
            <a:endParaRPr lang="en-CA" dirty="0"/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874406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range Red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Cambria-Calibri">
      <a:majorFont>
        <a:latin typeface="Cambria" panose="02040503050406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B656D85F-F071-4918-8CFE-64DCC814D49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TM04033917[[fn=Berlin]]</Template>
  <TotalTime>0</TotalTime>
  <Words>388</Words>
  <Application>Microsoft Office PowerPoint</Application>
  <PresentationFormat>Widescreen</PresentationFormat>
  <Paragraphs>95</Paragraphs>
  <Slides>27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4" baseType="lpstr">
      <vt:lpstr>Batang</vt:lpstr>
      <vt:lpstr>Arial</vt:lpstr>
      <vt:lpstr>Calibri</vt:lpstr>
      <vt:lpstr>Stencil</vt:lpstr>
      <vt:lpstr>Trebuchet MS</vt:lpstr>
      <vt:lpstr>Wingdings</vt:lpstr>
      <vt:lpstr>Berlin</vt:lpstr>
      <vt:lpstr>Level Up! Gym</vt:lpstr>
      <vt:lpstr>Company Description </vt:lpstr>
      <vt:lpstr>Type of Gym Goers</vt:lpstr>
      <vt:lpstr>Products and Services</vt:lpstr>
      <vt:lpstr>Products </vt:lpstr>
      <vt:lpstr>Products - Equipment</vt:lpstr>
      <vt:lpstr>PowerPoint Presentation</vt:lpstr>
      <vt:lpstr>PowerPoint Presentation</vt:lpstr>
      <vt:lpstr>Services</vt:lpstr>
      <vt:lpstr>Services – Level Up! App</vt:lpstr>
      <vt:lpstr>Organizational Plan</vt:lpstr>
      <vt:lpstr>Organizational Plan – Stage Development </vt:lpstr>
      <vt:lpstr>Organizational Plan – Production Process</vt:lpstr>
      <vt:lpstr>PowerPoint Presentation</vt:lpstr>
      <vt:lpstr>Marketing Plan</vt:lpstr>
      <vt:lpstr>4 p’s</vt:lpstr>
      <vt:lpstr>Marketing Plan</vt:lpstr>
      <vt:lpstr>PowerPoint Presentation</vt:lpstr>
      <vt:lpstr>Management Plan</vt:lpstr>
      <vt:lpstr>Management Plan </vt:lpstr>
      <vt:lpstr>Marketing – Personnel Plan</vt:lpstr>
      <vt:lpstr>Financial Plan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2015-04-21T00:51:30Z</dcterms:created>
  <dcterms:modified xsi:type="dcterms:W3CDTF">2015-04-27T00:14:13Z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TC034606629991</vt:lpwstr>
  </property>
</Properties>
</file>